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  <p:sldId id="611" r:id="rId357"/>
    <p:sldId id="612" r:id="rId358"/>
    <p:sldId id="613" r:id="rId359"/>
    <p:sldId id="614" r:id="rId360"/>
    <p:sldId id="615" r:id="rId361"/>
    <p:sldId id="616" r:id="rId362"/>
    <p:sldId id="617" r:id="rId363"/>
    <p:sldId id="618" r:id="rId364"/>
    <p:sldId id="619" r:id="rId365"/>
    <p:sldId id="620" r:id="rId366"/>
    <p:sldId id="621" r:id="rId367"/>
    <p:sldId id="622" r:id="rId368"/>
    <p:sldId id="623" r:id="rId369"/>
    <p:sldId id="624" r:id="rId370"/>
    <p:sldId id="625" r:id="rId371"/>
    <p:sldId id="626" r:id="rId372"/>
    <p:sldId id="627" r:id="rId373"/>
    <p:sldId id="628" r:id="rId374"/>
    <p:sldId id="629" r:id="rId375"/>
    <p:sldId id="630" r:id="rId376"/>
    <p:sldId id="631" r:id="rId377"/>
    <p:sldId id="632" r:id="rId378"/>
    <p:sldId id="633" r:id="rId379"/>
    <p:sldId id="634" r:id="rId380"/>
    <p:sldId id="635" r:id="rId381"/>
    <p:sldId id="636" r:id="rId382"/>
    <p:sldId id="637" r:id="rId383"/>
    <p:sldId id="638" r:id="rId384"/>
    <p:sldId id="639" r:id="rId385"/>
    <p:sldId id="640" r:id="rId386"/>
    <p:sldId id="641" r:id="rId387"/>
    <p:sldId id="642" r:id="rId388"/>
    <p:sldId id="643" r:id="rId389"/>
    <p:sldId id="644" r:id="rId390"/>
    <p:sldId id="645" r:id="rId391"/>
    <p:sldId id="646" r:id="rId392"/>
    <p:sldId id="647" r:id="rId393"/>
    <p:sldId id="648" r:id="rId394"/>
    <p:sldId id="649" r:id="rId395"/>
    <p:sldId id="650" r:id="rId396"/>
    <p:sldId id="651" r:id="rId397"/>
    <p:sldId id="652" r:id="rId398"/>
    <p:sldId id="653" r:id="rId399"/>
    <p:sldId id="654" r:id="rId400"/>
    <p:sldId id="655" r:id="rId401"/>
    <p:sldId id="656" r:id="rId402"/>
    <p:sldId id="657" r:id="rId403"/>
    <p:sldId id="658" r:id="rId404"/>
    <p:sldId id="659" r:id="rId405"/>
    <p:sldId id="660" r:id="rId406"/>
    <p:sldId id="661" r:id="rId407"/>
    <p:sldId id="662" r:id="rId408"/>
    <p:sldId id="663" r:id="rId409"/>
    <p:sldId id="664" r:id="rId410"/>
    <p:sldId id="665" r:id="rId411"/>
    <p:sldId id="666" r:id="rId412"/>
    <p:sldId id="667" r:id="rId413"/>
    <p:sldId id="668" r:id="rId414"/>
    <p:sldId id="669" r:id="rId415"/>
    <p:sldId id="670" r:id="rId416"/>
    <p:sldId id="671" r:id="rId417"/>
    <p:sldId id="672" r:id="rId418"/>
    <p:sldId id="673" r:id="rId419"/>
    <p:sldId id="674" r:id="rId420"/>
    <p:sldId id="675" r:id="rId421"/>
    <p:sldId id="676" r:id="rId422"/>
    <p:sldId id="677" r:id="rId423"/>
    <p:sldId id="678" r:id="rId424"/>
    <p:sldId id="679" r:id="rId425"/>
    <p:sldId id="680" r:id="rId426"/>
    <p:sldId id="681" r:id="rId427"/>
    <p:sldId id="682" r:id="rId428"/>
    <p:sldId id="683" r:id="rId429"/>
    <p:sldId id="684" r:id="rId430"/>
    <p:sldId id="685" r:id="rId431"/>
    <p:sldId id="686" r:id="rId432"/>
    <p:sldId id="687" r:id="rId433"/>
    <p:sldId id="688" r:id="rId434"/>
    <p:sldId id="689" r:id="rId435"/>
    <p:sldId id="690" r:id="rId436"/>
    <p:sldId id="691" r:id="rId437"/>
    <p:sldId id="692" r:id="rId438"/>
    <p:sldId id="693" r:id="rId439"/>
    <p:sldId id="694" r:id="rId440"/>
    <p:sldId id="695" r:id="rId441"/>
    <p:sldId id="696" r:id="rId442"/>
    <p:sldId id="697" r:id="rId443"/>
    <p:sldId id="698" r:id="rId444"/>
    <p:sldId id="699" r:id="rId445"/>
    <p:sldId id="700" r:id="rId446"/>
    <p:sldId id="701" r:id="rId447"/>
    <p:sldId id="702" r:id="rId448"/>
    <p:sldId id="703" r:id="rId449"/>
    <p:sldId id="704" r:id="rId450"/>
    <p:sldId id="705" r:id="rId451"/>
    <p:sldId id="706" r:id="rId452"/>
    <p:sldId id="707" r:id="rId453"/>
    <p:sldId id="708" r:id="rId454"/>
    <p:sldId id="709" r:id="rId455"/>
    <p:sldId id="710" r:id="rId456"/>
    <p:sldId id="711" r:id="rId457"/>
    <p:sldId id="712" r:id="rId458"/>
    <p:sldId id="713" r:id="rId459"/>
    <p:sldId id="714" r:id="rId460"/>
    <p:sldId id="715" r:id="rId461"/>
    <p:sldId id="716" r:id="rId462"/>
    <p:sldId id="717" r:id="rId463"/>
    <p:sldId id="718" r:id="rId464"/>
    <p:sldId id="719" r:id="rId465"/>
    <p:sldId id="720" r:id="rId466"/>
    <p:sldId id="721" r:id="rId467"/>
    <p:sldId id="722" r:id="rId468"/>
    <p:sldId id="723" r:id="rId469"/>
    <p:sldId id="724" r:id="rId470"/>
    <p:sldId id="725" r:id="rId471"/>
    <p:sldId id="726" r:id="rId472"/>
    <p:sldId id="727" r:id="rId473"/>
    <p:sldId id="728" r:id="rId474"/>
    <p:sldId id="729" r:id="rId475"/>
    <p:sldId id="730" r:id="rId476"/>
    <p:sldId id="731" r:id="rId477"/>
    <p:sldId id="732" r:id="rId478"/>
    <p:sldId id="733" r:id="rId479"/>
    <p:sldId id="734" r:id="rId480"/>
    <p:sldId id="735" r:id="rId481"/>
    <p:sldId id="736" r:id="rId482"/>
    <p:sldId id="737" r:id="rId483"/>
    <p:sldId id="738" r:id="rId484"/>
    <p:sldId id="739" r:id="rId485"/>
    <p:sldId id="740" r:id="rId486"/>
    <p:sldId id="741" r:id="rId487"/>
    <p:sldId id="742" r:id="rId488"/>
    <p:sldId id="743" r:id="rId489"/>
    <p:sldId id="744" r:id="rId490"/>
    <p:sldId id="745" r:id="rId491"/>
    <p:sldId id="746" r:id="rId492"/>
    <p:sldId id="747" r:id="rId493"/>
    <p:sldId id="748" r:id="rId494"/>
    <p:sldId id="749" r:id="rId495"/>
    <p:sldId id="750" r:id="rId496"/>
    <p:sldId id="751" r:id="rId497"/>
    <p:sldId id="752" r:id="rId498"/>
    <p:sldId id="753" r:id="rId499"/>
    <p:sldId id="754" r:id="rId500"/>
    <p:sldId id="755" r:id="rId50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438" y="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478" Type="http://schemas.openxmlformats.org/officeDocument/2006/relationships/slide" Target="slides/slide477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503" Type="http://schemas.openxmlformats.org/officeDocument/2006/relationships/presProps" Target="pres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489" Type="http://schemas.openxmlformats.org/officeDocument/2006/relationships/slide" Target="slides/slide488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479" Type="http://schemas.openxmlformats.org/officeDocument/2006/relationships/slide" Target="slides/slide4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491" Type="http://schemas.openxmlformats.org/officeDocument/2006/relationships/slide" Target="slides/slide490.xml"/><Relationship Id="rId505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7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outube.com/AnkleshChauhan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Youtube.com/AnkleshChauhan"/>
          <p:cNvSpPr txBox="1"/>
          <p:nvPr/>
        </p:nvSpPr>
        <p:spPr>
          <a:xfrm>
            <a:off x="2020621" y="13055980"/>
            <a:ext cx="4846664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Youtube.com/AnkleshChauhan</a:t>
            </a:r>
          </a:p>
        </p:txBody>
      </p:sp>
      <p:pic>
        <p:nvPicPr>
          <p:cNvPr id="15" name="youtube-subscribe-sticker-12918.png" descr="youtube-subscribe-sticker-12918.png"/>
          <p:cNvPicPr>
            <a:picLocks noChangeAspect="1"/>
          </p:cNvPicPr>
          <p:nvPr/>
        </p:nvPicPr>
        <p:blipFill>
          <a:blip r:embed="rId3">
            <a:extLst/>
          </a:blip>
          <a:srcRect l="2886" r="66622"/>
          <a:stretch>
            <a:fillRect/>
          </a:stretch>
        </p:blipFill>
        <p:spPr>
          <a:xfrm>
            <a:off x="1511109" y="13081000"/>
            <a:ext cx="506081" cy="461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oo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took  </a:t>
            </a:r>
          </a:p>
        </p:txBody>
      </p:sp>
      <p:sp>
        <p:nvSpPr>
          <p:cNvPr id="122" name="टू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टूक  </a:t>
            </a:r>
          </a:p>
        </p:txBody>
      </p:sp>
      <p:sp>
        <p:nvSpPr>
          <p:cNvPr id="123" name="लिय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लिया</a:t>
            </a:r>
          </a:p>
        </p:txBody>
      </p:sp>
      <p:sp>
        <p:nvSpPr>
          <p:cNvPr id="124" name="पर्यायवाची : receiv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received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  <p:bldP spid="123" grpId="3" animBg="1" advAuto="0"/>
      <p:bldP spid="124" grpId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od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body   </a:t>
            </a:r>
          </a:p>
        </p:txBody>
      </p:sp>
      <p:sp>
        <p:nvSpPr>
          <p:cNvPr id="176" name="बॉड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बॉडी  </a:t>
            </a:r>
          </a:p>
        </p:txBody>
      </p:sp>
      <p:sp>
        <p:nvSpPr>
          <p:cNvPr id="177" name="शरी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शरीर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animBg="1" advAuto="0"/>
      <p:bldP spid="177" grpId="3" animBg="1" advAuto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machin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machine    </a:t>
            </a:r>
          </a:p>
        </p:txBody>
      </p:sp>
      <p:sp>
        <p:nvSpPr>
          <p:cNvPr id="706" name="मशी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मशीन     </a:t>
            </a:r>
          </a:p>
        </p:txBody>
      </p:sp>
      <p:sp>
        <p:nvSpPr>
          <p:cNvPr id="707" name="यंत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यंत्र</a:t>
            </a:r>
          </a:p>
        </p:txBody>
      </p:sp>
      <p:sp>
        <p:nvSpPr>
          <p:cNvPr id="708" name="पर्यायवाची : motor, instrument, devi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motor, instrument, device </a:t>
            </a:r>
          </a:p>
        </p:txBody>
      </p:sp>
      <p:sp>
        <p:nvSpPr>
          <p:cNvPr id="7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1" animBg="1" advAuto="0"/>
      <p:bldP spid="706" grpId="2" animBg="1" advAuto="0"/>
      <p:bldP spid="707" grpId="3" animBg="1" advAuto="0"/>
      <p:bldP spid="708" grpId="4" animBg="1" advAuto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materi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material    </a:t>
            </a:r>
          </a:p>
        </p:txBody>
      </p:sp>
      <p:sp>
        <p:nvSpPr>
          <p:cNvPr id="712" name="मटीरीय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मटीरीयल     </a:t>
            </a:r>
          </a:p>
        </p:txBody>
      </p:sp>
      <p:sp>
        <p:nvSpPr>
          <p:cNvPr id="713" name="सामग्र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सामग्री</a:t>
            </a:r>
          </a:p>
        </p:txBody>
      </p:sp>
      <p:sp>
        <p:nvSpPr>
          <p:cNvPr id="714" name="पर्यायवाची : goods, equipment, stuff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goods, equipment, stuff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1" animBg="1" advAuto="0"/>
      <p:bldP spid="712" grpId="2" animBg="1" advAuto="0"/>
      <p:bldP spid="713" grpId="3" animBg="1" advAuto="0"/>
      <p:bldP spid="714" grpId="4" animBg="1" advAuto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nothi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nothing    </a:t>
            </a:r>
          </a:p>
        </p:txBody>
      </p:sp>
      <p:sp>
        <p:nvSpPr>
          <p:cNvPr id="718" name="नथि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नथिंग     </a:t>
            </a:r>
          </a:p>
        </p:txBody>
      </p:sp>
      <p:sp>
        <p:nvSpPr>
          <p:cNvPr id="719" name="कुछ नही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कुछ नहीं</a:t>
            </a:r>
          </a:p>
        </p:txBody>
      </p:sp>
      <p:sp>
        <p:nvSpPr>
          <p:cNvPr id="7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" grpId="1" animBg="1" advAuto="0"/>
      <p:bldP spid="718" grpId="2" animBg="1" advAuto="0"/>
      <p:bldP spid="719" grpId="3" animBg="1" advAuto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nou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noun    </a:t>
            </a:r>
          </a:p>
        </p:txBody>
      </p:sp>
      <p:sp>
        <p:nvSpPr>
          <p:cNvPr id="723" name="नाउ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नाउन     </a:t>
            </a:r>
          </a:p>
        </p:txBody>
      </p:sp>
      <p:sp>
        <p:nvSpPr>
          <p:cNvPr id="724" name="संज्ञ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संज्ञा</a:t>
            </a:r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1" animBg="1" advAuto="0"/>
      <p:bldP spid="723" grpId="2" animBg="1" advAuto="0"/>
      <p:bldP spid="724" grpId="3" animBg="1" advAuto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objec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object    </a:t>
            </a:r>
          </a:p>
        </p:txBody>
      </p:sp>
      <p:sp>
        <p:nvSpPr>
          <p:cNvPr id="728" name="ऑब्जेक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ऑब्जेक्ट     </a:t>
            </a:r>
          </a:p>
        </p:txBody>
      </p:sp>
      <p:sp>
        <p:nvSpPr>
          <p:cNvPr id="729" name="वस्तु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वस्तु</a:t>
            </a:r>
          </a:p>
        </p:txBody>
      </p:sp>
      <p:sp>
        <p:nvSpPr>
          <p:cNvPr id="730" name="पर्यायवाची : item, thing, artic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item, thing, article</a:t>
            </a:r>
          </a:p>
        </p:txBody>
      </p:sp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1" animBg="1" advAuto="0"/>
      <p:bldP spid="728" grpId="2" animBg="1" advAuto="0"/>
      <p:bldP spid="729" grpId="3" animBg="1" advAuto="0"/>
      <p:bldP spid="730" grpId="5" animBg="1" advAuto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ocea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ocean    </a:t>
            </a:r>
          </a:p>
        </p:txBody>
      </p:sp>
      <p:sp>
        <p:nvSpPr>
          <p:cNvPr id="734" name="ओसीय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ओसीयन     </a:t>
            </a:r>
          </a:p>
        </p:txBody>
      </p:sp>
      <p:sp>
        <p:nvSpPr>
          <p:cNvPr id="735" name="साग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सागर</a:t>
            </a:r>
          </a:p>
        </p:txBody>
      </p:sp>
      <p:sp>
        <p:nvSpPr>
          <p:cNvPr id="736" name="पर्यायवाची : sea, briny, deep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sea, briny, deep</a:t>
            </a:r>
          </a:p>
        </p:txBody>
      </p:sp>
      <p:sp>
        <p:nvSpPr>
          <p:cNvPr id="7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" grpId="1" animBg="1" advAuto="0"/>
      <p:bldP spid="734" grpId="2" animBg="1" advAuto="0"/>
      <p:bldP spid="735" grpId="3" animBg="1" advAuto="0"/>
      <p:bldP spid="736" grpId="4" animBg="1" advAuto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ai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pair    </a:t>
            </a:r>
          </a:p>
        </p:txBody>
      </p:sp>
      <p:sp>
        <p:nvSpPr>
          <p:cNvPr id="740" name="पे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पेर     </a:t>
            </a:r>
          </a:p>
        </p:txBody>
      </p:sp>
      <p:sp>
        <p:nvSpPr>
          <p:cNvPr id="741" name="जोड़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जोड़ा</a:t>
            </a:r>
          </a:p>
        </p:txBody>
      </p:sp>
      <p:sp>
        <p:nvSpPr>
          <p:cNvPr id="742" name="पर्यायवाची : couple, match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couple, match</a:t>
            </a:r>
          </a:p>
        </p:txBody>
      </p:sp>
      <p:sp>
        <p:nvSpPr>
          <p:cNvPr id="7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1" animBg="1" advAuto="0"/>
      <p:bldP spid="740" grpId="2" animBg="1" advAuto="0"/>
      <p:bldP spid="741" grpId="3" animBg="1" advAuto="0"/>
      <p:bldP spid="742" grpId="4" animBg="1" advAuto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ers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person    </a:t>
            </a:r>
          </a:p>
        </p:txBody>
      </p:sp>
      <p:sp>
        <p:nvSpPr>
          <p:cNvPr id="746" name="पर्स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पर्सन     </a:t>
            </a:r>
          </a:p>
        </p:txBody>
      </p:sp>
      <p:sp>
        <p:nvSpPr>
          <p:cNvPr id="747" name="व्यक्त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व्यक्ति</a:t>
            </a:r>
          </a:p>
        </p:txBody>
      </p:sp>
      <p:sp>
        <p:nvSpPr>
          <p:cNvPr id="748" name="पर्यायवाची :individual, fellow, soul, characte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:individual, fellow, soul, character</a:t>
            </a:r>
          </a:p>
        </p:txBody>
      </p:sp>
      <p:sp>
        <p:nvSpPr>
          <p:cNvPr id="7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1" animBg="1" advAuto="0"/>
      <p:bldP spid="746" grpId="2" animBg="1" advAuto="0"/>
      <p:bldP spid="747" grpId="3" animBg="1" advAuto="0"/>
      <p:bldP spid="748" grpId="4" animBg="1" advAuto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n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plane      </a:t>
            </a:r>
          </a:p>
        </p:txBody>
      </p:sp>
      <p:sp>
        <p:nvSpPr>
          <p:cNvPr id="752" name="प्ल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प्लेन     </a:t>
            </a:r>
          </a:p>
        </p:txBody>
      </p:sp>
      <p:sp>
        <p:nvSpPr>
          <p:cNvPr id="753" name="विम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विमान </a:t>
            </a:r>
          </a:p>
        </p:txBody>
      </p:sp>
      <p:sp>
        <p:nvSpPr>
          <p:cNvPr id="754" name="पर्यायवाची : aircraf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aircraft</a:t>
            </a:r>
          </a:p>
        </p:txBody>
      </p:sp>
      <p:sp>
        <p:nvSpPr>
          <p:cNvPr id="7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1" animBg="1" advAuto="0"/>
      <p:bldP spid="752" grpId="2" animBg="1" advAuto="0"/>
      <p:bldP spid="753" grpId="3" animBg="1" advAuto="0"/>
      <p:bldP spid="754" grpId="4" animBg="1" advAuto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ow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power    </a:t>
            </a:r>
          </a:p>
        </p:txBody>
      </p:sp>
      <p:sp>
        <p:nvSpPr>
          <p:cNvPr id="758" name="पवा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पवार     </a:t>
            </a:r>
          </a:p>
        </p:txBody>
      </p:sp>
      <p:sp>
        <p:nvSpPr>
          <p:cNvPr id="759" name="शक्त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शक्ति</a:t>
            </a:r>
          </a:p>
        </p:txBody>
      </p:sp>
      <p:sp>
        <p:nvSpPr>
          <p:cNvPr id="760" name="पर्यायवाची : strength, force, energ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strength, force, energy</a:t>
            </a:r>
          </a:p>
        </p:txBody>
      </p:sp>
      <p:sp>
        <p:nvSpPr>
          <p:cNvPr id="7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1" animBg="1" advAuto="0"/>
      <p:bldP spid="758" grpId="2" animBg="1" advAuto="0"/>
      <p:bldP spid="759" grpId="3" animBg="1" advAuto="0"/>
      <p:bldP spid="760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ertai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certain   </a:t>
            </a:r>
          </a:p>
        </p:txBody>
      </p:sp>
      <p:sp>
        <p:nvSpPr>
          <p:cNvPr id="181" name="सर्ते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सर्तेइन   </a:t>
            </a:r>
          </a:p>
        </p:txBody>
      </p:sp>
      <p:sp>
        <p:nvSpPr>
          <p:cNvPr id="182" name="कुछ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कुछ</a:t>
            </a:r>
          </a:p>
        </p:txBody>
      </p:sp>
      <p:sp>
        <p:nvSpPr>
          <p:cNvPr id="183" name="पर्यायवाची : some, few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some, few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  <p:bldP spid="182" grpId="3" animBg="1" advAuto="0"/>
      <p:bldP spid="183" grpId="5" animBg="1" advAuto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rodu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produce    </a:t>
            </a:r>
          </a:p>
        </p:txBody>
      </p:sp>
      <p:sp>
        <p:nvSpPr>
          <p:cNvPr id="764" name="प्रोड़ू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प्रोड़ूस     </a:t>
            </a:r>
          </a:p>
        </p:txBody>
      </p:sp>
      <p:sp>
        <p:nvSpPr>
          <p:cNvPr id="765" name="उत्पादित करे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उत्पादित करें</a:t>
            </a:r>
          </a:p>
        </p:txBody>
      </p:sp>
      <p:sp>
        <p:nvSpPr>
          <p:cNvPr id="766" name="पर्यायवाची : production, output, manufacture, making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production, output, manufacture, making</a:t>
            </a:r>
          </a:p>
        </p:txBody>
      </p:sp>
      <p:sp>
        <p:nvSpPr>
          <p:cNvPr id="7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1" animBg="1" advAuto="0"/>
      <p:bldP spid="764" grpId="2" animBg="1" advAuto="0"/>
      <p:bldP spid="765" grpId="3" animBg="1" advAuto="0"/>
      <p:bldP spid="766" grpId="4" animBg="1" advAuto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too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stood</a:t>
            </a:r>
            <a:r>
              <a:t>   </a:t>
            </a:r>
          </a:p>
        </p:txBody>
      </p:sp>
      <p:sp>
        <p:nvSpPr>
          <p:cNvPr id="770" name="स्टु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स्टुड   </a:t>
            </a:r>
          </a:p>
        </p:txBody>
      </p:sp>
      <p:sp>
        <p:nvSpPr>
          <p:cNvPr id="771" name="खड़ा थ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खड़ा था</a:t>
            </a:r>
          </a:p>
        </p:txBody>
      </p:sp>
      <p:sp>
        <p:nvSpPr>
          <p:cNvPr id="7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1" animBg="1" advAuto="0"/>
      <p:bldP spid="770" grpId="2" animBg="1" advAuto="0"/>
      <p:bldP spid="771" grpId="3" animBg="1" advAuto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tro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strong</a:t>
            </a:r>
            <a:r>
              <a:t>   </a:t>
            </a:r>
          </a:p>
        </p:txBody>
      </p:sp>
      <p:sp>
        <p:nvSpPr>
          <p:cNvPr id="775" name="स्ट्रो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स्ट्रोंग   </a:t>
            </a:r>
          </a:p>
        </p:txBody>
      </p:sp>
      <p:sp>
        <p:nvSpPr>
          <p:cNvPr id="776" name="बलव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बलवान</a:t>
            </a:r>
          </a:p>
        </p:txBody>
      </p:sp>
      <p:sp>
        <p:nvSpPr>
          <p:cNvPr id="777" name="पर्यायवाची :  powerfu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powerful</a:t>
            </a:r>
          </a:p>
        </p:txBody>
      </p:sp>
      <p:sp>
        <p:nvSpPr>
          <p:cNvPr id="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1" animBg="1" advAuto="0"/>
      <p:bldP spid="775" grpId="2" animBg="1" advAuto="0"/>
      <p:bldP spid="776" grpId="3" animBg="1" advAuto="0"/>
      <p:bldP spid="777" grpId="4" animBg="1" advAuto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urfa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surface</a:t>
            </a:r>
            <a:r>
              <a:t>   </a:t>
            </a:r>
          </a:p>
        </p:txBody>
      </p:sp>
      <p:sp>
        <p:nvSpPr>
          <p:cNvPr id="781" name="सरफ़े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सरफ़ेस   </a:t>
            </a:r>
          </a:p>
        </p:txBody>
      </p:sp>
      <p:sp>
        <p:nvSpPr>
          <p:cNvPr id="782" name="सतह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सतह</a:t>
            </a:r>
          </a:p>
        </p:txBody>
      </p:sp>
      <p:sp>
        <p:nvSpPr>
          <p:cNvPr id="783" name="पर्यायवाची :  level, plan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level, plane</a:t>
            </a:r>
          </a:p>
        </p:txBody>
      </p:sp>
      <p:sp>
        <p:nvSpPr>
          <p:cNvPr id="7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1" animBg="1" advAuto="0"/>
      <p:bldP spid="781" grpId="2" animBg="1" advAuto="0"/>
      <p:bldP spid="782" grpId="3" animBg="1" advAuto="0"/>
      <p:bldP spid="783" grpId="4" animBg="1" advAuto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ystem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system</a:t>
            </a:r>
            <a:r>
              <a:t>   </a:t>
            </a:r>
          </a:p>
        </p:txBody>
      </p:sp>
      <p:sp>
        <p:nvSpPr>
          <p:cNvPr id="787" name="सिस्टम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सिस्टम   </a:t>
            </a:r>
          </a:p>
        </p:txBody>
      </p:sp>
      <p:sp>
        <p:nvSpPr>
          <p:cNvPr id="788" name="प्रणाल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प्रणाली</a:t>
            </a:r>
          </a:p>
        </p:txBody>
      </p:sp>
      <p:sp>
        <p:nvSpPr>
          <p:cNvPr id="789" name="पर्यायवाची : method, mod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method, mode </a:t>
            </a:r>
          </a:p>
        </p:txBody>
      </p:sp>
      <p:sp>
        <p:nvSpPr>
          <p:cNvPr id="7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" grpId="1" animBg="1" advAuto="0"/>
      <p:bldP spid="787" grpId="2" animBg="1" advAuto="0"/>
      <p:bldP spid="788" grpId="3" animBg="1" advAuto="0"/>
      <p:bldP spid="789" grpId="4" animBg="1" advAuto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houg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though</a:t>
            </a:r>
            <a:r>
              <a:t>   </a:t>
            </a:r>
          </a:p>
        </p:txBody>
      </p:sp>
      <p:sp>
        <p:nvSpPr>
          <p:cNvPr id="793" name="धो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धो   </a:t>
            </a:r>
          </a:p>
        </p:txBody>
      </p:sp>
      <p:sp>
        <p:nvSpPr>
          <p:cNvPr id="794" name="हालांक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हालांकि</a:t>
            </a:r>
          </a:p>
        </p:txBody>
      </p:sp>
      <p:sp>
        <p:nvSpPr>
          <p:cNvPr id="7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" grpId="1" animBg="1" advAuto="0"/>
      <p:bldP spid="793" grpId="2" animBg="1" advAuto="0"/>
      <p:bldP spid="794" grpId="3" animBg="1" advAuto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housa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thousand</a:t>
            </a:r>
            <a:r>
              <a:t>   </a:t>
            </a:r>
          </a:p>
        </p:txBody>
      </p:sp>
      <p:sp>
        <p:nvSpPr>
          <p:cNvPr id="798" name="थाऊजन्द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थाऊजन्द   </a:t>
            </a:r>
          </a:p>
        </p:txBody>
      </p:sp>
      <p:sp>
        <p:nvSpPr>
          <p:cNvPr id="799" name="हज़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हज़ार</a:t>
            </a:r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1" animBg="1" advAuto="0"/>
      <p:bldP spid="798" grpId="2" animBg="1" advAuto="0"/>
      <p:bldP spid="799" grpId="3" animBg="1" advAuto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understa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understand</a:t>
            </a:r>
            <a:r>
              <a:t>   </a:t>
            </a:r>
          </a:p>
        </p:txBody>
      </p:sp>
      <p:sp>
        <p:nvSpPr>
          <p:cNvPr id="803" name="अंडरसटें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अंडरसटेंड   </a:t>
            </a:r>
          </a:p>
        </p:txBody>
      </p:sp>
      <p:sp>
        <p:nvSpPr>
          <p:cNvPr id="804" name="समझ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समझना</a:t>
            </a:r>
          </a:p>
        </p:txBody>
      </p:sp>
      <p:sp>
        <p:nvSpPr>
          <p:cNvPr id="805" name="पर्यायवाची : deem, perceive, think, know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deem, perceive, think, know </a:t>
            </a:r>
          </a:p>
        </p:txBody>
      </p:sp>
      <p:sp>
        <p:nvSpPr>
          <p:cNvPr id="8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1" animBg="1" advAuto="0"/>
      <p:bldP spid="803" grpId="2" animBg="1" advAuto="0"/>
      <p:bldP spid="804" grpId="3" animBg="1" advAuto="0"/>
      <p:bldP spid="805" grpId="4" animBg="1" advAuto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verb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verb</a:t>
            </a:r>
            <a:r>
              <a:t>   </a:t>
            </a:r>
          </a:p>
        </p:txBody>
      </p:sp>
      <p:sp>
        <p:nvSpPr>
          <p:cNvPr id="809" name="वर्ब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वर्ब   </a:t>
            </a:r>
          </a:p>
        </p:txBody>
      </p:sp>
      <p:sp>
        <p:nvSpPr>
          <p:cNvPr id="810" name="क्रिय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क्रिया</a:t>
            </a:r>
          </a:p>
        </p:txBody>
      </p:sp>
      <p:sp>
        <p:nvSpPr>
          <p:cNvPr id="8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1" animBg="1" advAuto="0"/>
      <p:bldP spid="809" grpId="2" animBg="1" advAuto="0"/>
      <p:bldP spid="810" grpId="3" animBg="1" advAuto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wai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wait</a:t>
            </a:r>
            <a:r>
              <a:t>   </a:t>
            </a:r>
          </a:p>
        </p:txBody>
      </p:sp>
      <p:sp>
        <p:nvSpPr>
          <p:cNvPr id="814" name="वे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वेट   </a:t>
            </a:r>
          </a:p>
        </p:txBody>
      </p:sp>
      <p:sp>
        <p:nvSpPr>
          <p:cNvPr id="815" name="रुकिए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रुकिए</a:t>
            </a:r>
          </a:p>
        </p:txBody>
      </p:sp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" grpId="1" animBg="1" advAuto="0"/>
      <p:bldP spid="814" grpId="2" animBg="1" advAuto="0"/>
      <p:bldP spid="815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olo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color   </a:t>
            </a:r>
          </a:p>
        </p:txBody>
      </p:sp>
      <p:sp>
        <p:nvSpPr>
          <p:cNvPr id="187" name="कल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कलर   </a:t>
            </a:r>
          </a:p>
        </p:txBody>
      </p:sp>
      <p:sp>
        <p:nvSpPr>
          <p:cNvPr id="188" name="रंग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रंग</a:t>
            </a:r>
          </a:p>
        </p:txBody>
      </p:sp>
      <p:sp>
        <p:nvSpPr>
          <p:cNvPr id="189" name="पर्यायवाची : pain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paint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2" animBg="1" advAuto="0"/>
      <p:bldP spid="188" grpId="3" animBg="1" advAuto="0"/>
      <p:bldP spid="189" grpId="5" animBg="1" advAuto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wee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week</a:t>
            </a:r>
            <a:r>
              <a:t>   </a:t>
            </a:r>
          </a:p>
        </p:txBody>
      </p:sp>
      <p:sp>
        <p:nvSpPr>
          <p:cNvPr id="819" name="वी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वीक   </a:t>
            </a:r>
          </a:p>
        </p:txBody>
      </p:sp>
      <p:sp>
        <p:nvSpPr>
          <p:cNvPr id="820" name="सप्ताह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सप्ताह</a:t>
            </a:r>
          </a:p>
        </p:txBody>
      </p:sp>
      <p:sp>
        <p:nvSpPr>
          <p:cNvPr id="821" name="पर्यायवाची : memo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memory 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1" animBg="1" advAuto="0"/>
      <p:bldP spid="819" grpId="2" animBg="1" advAuto="0"/>
      <p:bldP spid="820" grpId="3" animBg="1" advAuto="0"/>
      <p:bldP spid="821" grpId="4" animBg="1" advAuto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ye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yet   </a:t>
            </a:r>
          </a:p>
        </p:txBody>
      </p:sp>
      <p:sp>
        <p:nvSpPr>
          <p:cNvPr id="825" name="ये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येट   </a:t>
            </a:r>
          </a:p>
        </p:txBody>
      </p:sp>
      <p:sp>
        <p:nvSpPr>
          <p:cNvPr id="826" name="अभी त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अभी तक </a:t>
            </a:r>
          </a:p>
        </p:txBody>
      </p:sp>
      <p:sp>
        <p:nvSpPr>
          <p:cNvPr id="827" name="पर्यायवाची : so far, alread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so far, already </a:t>
            </a:r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1" animBg="1" advAuto="0"/>
      <p:bldP spid="825" grpId="2" animBg="1" advAuto="0"/>
      <p:bldP spid="826" grpId="3" animBg="1" advAuto="0"/>
      <p:bldP spid="827" grpId="4" animBg="1" advAuto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anythi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anything   </a:t>
            </a:r>
          </a:p>
        </p:txBody>
      </p:sp>
      <p:sp>
        <p:nvSpPr>
          <p:cNvPr id="831" name="एनीथि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एनीथिंग    </a:t>
            </a:r>
          </a:p>
        </p:txBody>
      </p:sp>
      <p:sp>
        <p:nvSpPr>
          <p:cNvPr id="832" name="कुछ भ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कुछ भी</a:t>
            </a:r>
          </a:p>
        </p:txBody>
      </p:sp>
      <p:sp>
        <p:nvSpPr>
          <p:cNvPr id="8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1" animBg="1" advAuto="0"/>
      <p:bldP spid="831" grpId="2" animBg="1" advAuto="0"/>
      <p:bldP spid="832" grpId="3" animBg="1" advAuto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arm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arm   </a:t>
            </a:r>
          </a:p>
        </p:txBody>
      </p:sp>
      <p:sp>
        <p:nvSpPr>
          <p:cNvPr id="836" name="आर्म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आर्म    </a:t>
            </a:r>
          </a:p>
        </p:txBody>
      </p:sp>
      <p:sp>
        <p:nvSpPr>
          <p:cNvPr id="837" name="बांह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बांह</a:t>
            </a:r>
          </a:p>
        </p:txBody>
      </p:sp>
      <p:sp>
        <p:nvSpPr>
          <p:cNvPr id="8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1" animBg="1" advAuto="0"/>
      <p:bldP spid="836" grpId="2" animBg="1" advAuto="0"/>
      <p:bldP spid="837" grpId="3" animBg="1" advAuto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beautifu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beautiful   </a:t>
            </a:r>
          </a:p>
        </p:txBody>
      </p:sp>
      <p:sp>
        <p:nvSpPr>
          <p:cNvPr id="841" name="ब्यूटीफू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ब्यूटीफूल    </a:t>
            </a:r>
          </a:p>
        </p:txBody>
      </p:sp>
      <p:sp>
        <p:nvSpPr>
          <p:cNvPr id="842" name="सुंद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सुंदर</a:t>
            </a:r>
          </a:p>
        </p:txBody>
      </p:sp>
      <p:sp>
        <p:nvSpPr>
          <p:cNvPr id="843" name="पर्यायवाची : pretty, lovely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pretty, lovely,  </a:t>
            </a:r>
          </a:p>
        </p:txBody>
      </p:sp>
      <p:sp>
        <p:nvSpPr>
          <p:cNvPr id="8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1" animBg="1" advAuto="0"/>
      <p:bldP spid="841" grpId="2" animBg="1" advAuto="0"/>
      <p:bldP spid="842" grpId="3" animBg="1" advAuto="0"/>
      <p:bldP spid="843" grpId="4" animBg="1" advAuto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believ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believe   </a:t>
            </a:r>
          </a:p>
        </p:txBody>
      </p:sp>
      <p:sp>
        <p:nvSpPr>
          <p:cNvPr id="847" name="बिलीव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बिलीव   </a:t>
            </a:r>
          </a:p>
        </p:txBody>
      </p:sp>
      <p:sp>
        <p:nvSpPr>
          <p:cNvPr id="848" name="मान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मानना</a:t>
            </a:r>
          </a:p>
        </p:txBody>
      </p:sp>
      <p:sp>
        <p:nvSpPr>
          <p:cNvPr id="849" name="पर्यायवाची : trust, keep faith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trust, keep faith, </a:t>
            </a:r>
          </a:p>
        </p:txBody>
      </p:sp>
      <p:sp>
        <p:nvSpPr>
          <p:cNvPr id="8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" grpId="1" animBg="1" advAuto="0"/>
      <p:bldP spid="847" grpId="2" animBg="1" advAuto="0"/>
      <p:bldP spid="848" grpId="3" animBg="1" advAuto="0"/>
      <p:bldP spid="849" grpId="4" animBg="1" advAuto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besid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beside   </a:t>
            </a:r>
          </a:p>
        </p:txBody>
      </p:sp>
      <p:sp>
        <p:nvSpPr>
          <p:cNvPr id="853" name="बिसाइ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बिसाइड   </a:t>
            </a:r>
          </a:p>
        </p:txBody>
      </p:sp>
      <p:sp>
        <p:nvSpPr>
          <p:cNvPr id="854" name="के बग़ल मे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बग़ल में </a:t>
            </a:r>
          </a:p>
        </p:txBody>
      </p:sp>
      <p:sp>
        <p:nvSpPr>
          <p:cNvPr id="8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" grpId="1" animBg="1" advAuto="0"/>
      <p:bldP spid="853" grpId="2" animBg="1" advAuto="0"/>
      <p:bldP spid="854" grpId="3" animBg="1" advAuto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caus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cause   </a:t>
            </a:r>
          </a:p>
        </p:txBody>
      </p:sp>
      <p:sp>
        <p:nvSpPr>
          <p:cNvPr id="858" name="कोज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कोज़   </a:t>
            </a:r>
          </a:p>
        </p:txBody>
      </p:sp>
      <p:sp>
        <p:nvSpPr>
          <p:cNvPr id="859" name="कार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कारण</a:t>
            </a:r>
          </a:p>
        </p:txBody>
      </p:sp>
      <p:sp>
        <p:nvSpPr>
          <p:cNvPr id="860" name="पर्यायवाची : reas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reason </a:t>
            </a:r>
          </a:p>
        </p:txBody>
      </p:sp>
      <p:sp>
        <p:nvSpPr>
          <p:cNvPr id="8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1" animBg="1" advAuto="0"/>
      <p:bldP spid="858" grpId="2" animBg="1" advAuto="0"/>
      <p:bldP spid="859" grpId="3" animBg="1" advAuto="0"/>
      <p:bldP spid="860" grpId="4" animBg="1" advAuto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el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cell   </a:t>
            </a:r>
          </a:p>
        </p:txBody>
      </p:sp>
      <p:sp>
        <p:nvSpPr>
          <p:cNvPr id="864" name="से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सेल   </a:t>
            </a:r>
          </a:p>
        </p:txBody>
      </p:sp>
      <p:sp>
        <p:nvSpPr>
          <p:cNvPr id="865" name="कोशिक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कोशिका</a:t>
            </a:r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1" animBg="1" advAuto="0"/>
      <p:bldP spid="864" grpId="2" animBg="1" advAuto="0"/>
      <p:bldP spid="865" grpId="3" animBg="1" advAuto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ent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center   </a:t>
            </a:r>
          </a:p>
        </p:txBody>
      </p:sp>
      <p:sp>
        <p:nvSpPr>
          <p:cNvPr id="869" name="सेंट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सेंटर   </a:t>
            </a:r>
          </a:p>
        </p:txBody>
      </p:sp>
      <p:sp>
        <p:nvSpPr>
          <p:cNvPr id="870" name="केंद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केंद्र </a:t>
            </a:r>
          </a:p>
        </p:txBody>
      </p:sp>
      <p:sp>
        <p:nvSpPr>
          <p:cNvPr id="871" name="पर्यायवाची : booth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booth </a:t>
            </a:r>
          </a:p>
        </p:txBody>
      </p:sp>
      <p:sp>
        <p:nvSpPr>
          <p:cNvPr id="8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1" animBg="1" advAuto="0"/>
      <p:bldP spid="869" grpId="2" animBg="1" advAuto="0"/>
      <p:bldP spid="870" grpId="3" animBg="1" advAuto="0"/>
      <p:bldP spid="871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mplet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complete   </a:t>
            </a:r>
          </a:p>
        </p:txBody>
      </p:sp>
      <p:sp>
        <p:nvSpPr>
          <p:cNvPr id="193" name="कम्प्ली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कम्प्लीट   </a:t>
            </a:r>
          </a:p>
        </p:txBody>
      </p:sp>
      <p:sp>
        <p:nvSpPr>
          <p:cNvPr id="194" name="पूर्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पूर्ण</a:t>
            </a:r>
          </a:p>
        </p:txBody>
      </p:sp>
      <p:sp>
        <p:nvSpPr>
          <p:cNvPr id="195" name="पर्यायवाची : finish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finished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3" grpId="2" animBg="1" advAuto="0"/>
      <p:bldP spid="194" grpId="3" animBg="1" advAuto="0"/>
      <p:bldP spid="195" grpId="5" animBg="1" advAuto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lot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cloth   </a:t>
            </a:r>
          </a:p>
        </p:txBody>
      </p:sp>
      <p:sp>
        <p:nvSpPr>
          <p:cNvPr id="875" name="क्लोथ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क्लोथ   </a:t>
            </a:r>
          </a:p>
        </p:txBody>
      </p:sp>
      <p:sp>
        <p:nvSpPr>
          <p:cNvPr id="876" name="कपड़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कपड़ा</a:t>
            </a:r>
          </a:p>
        </p:txBody>
      </p:sp>
      <p:sp>
        <p:nvSpPr>
          <p:cNvPr id="877" name="पर्यायवाची : textile, fabric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textile, fabric </a:t>
            </a:r>
          </a:p>
        </p:txBody>
      </p:sp>
      <p:sp>
        <p:nvSpPr>
          <p:cNvPr id="8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" grpId="1" animBg="1" advAuto="0"/>
      <p:bldP spid="875" grpId="2" animBg="1" advAuto="0"/>
      <p:bldP spid="876" grpId="3" animBg="1" advAuto="0"/>
      <p:bldP spid="877" grpId="4" animBg="1" advAuto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dan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dance   </a:t>
            </a:r>
          </a:p>
        </p:txBody>
      </p:sp>
      <p:sp>
        <p:nvSpPr>
          <p:cNvPr id="881" name="डान्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डान्स   </a:t>
            </a:r>
          </a:p>
        </p:txBody>
      </p:sp>
      <p:sp>
        <p:nvSpPr>
          <p:cNvPr id="882" name="नृत्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नृत्य</a:t>
            </a:r>
          </a:p>
        </p:txBody>
      </p:sp>
      <p:sp>
        <p:nvSpPr>
          <p:cNvPr id="8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" grpId="1" animBg="1" advAuto="0"/>
      <p:bldP spid="881" grpId="2" animBg="1" advAuto="0"/>
      <p:bldP spid="882" grpId="3" animBg="1" advAuto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describ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describe   </a:t>
            </a:r>
          </a:p>
        </p:txBody>
      </p:sp>
      <p:sp>
        <p:nvSpPr>
          <p:cNvPr id="886" name="डिसक्राईब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डिसक्राईब   </a:t>
            </a:r>
          </a:p>
        </p:txBody>
      </p:sp>
      <p:sp>
        <p:nvSpPr>
          <p:cNvPr id="887" name="वर्ण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वर्णन</a:t>
            </a:r>
          </a:p>
        </p:txBody>
      </p:sp>
      <p:sp>
        <p:nvSpPr>
          <p:cNvPr id="888" name="पर्यायवाची : characterize, represen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characterize, represent</a:t>
            </a:r>
          </a:p>
        </p:txBody>
      </p:sp>
      <p:sp>
        <p:nvSpPr>
          <p:cNvPr id="8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" grpId="1" animBg="1" advAuto="0"/>
      <p:bldP spid="886" grpId="2" animBg="1" advAuto="0"/>
      <p:bldP spid="887" grpId="3" animBg="1" advAuto="0"/>
      <p:bldP spid="888" grpId="4" animBg="1" advAuto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develope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developed   </a:t>
            </a:r>
          </a:p>
        </p:txBody>
      </p:sp>
      <p:sp>
        <p:nvSpPr>
          <p:cNvPr id="892" name="देवेलोप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देवेलोपड   </a:t>
            </a:r>
          </a:p>
        </p:txBody>
      </p:sp>
      <p:sp>
        <p:nvSpPr>
          <p:cNvPr id="893" name="विकसित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विकसित</a:t>
            </a:r>
          </a:p>
        </p:txBody>
      </p:sp>
      <p:sp>
        <p:nvSpPr>
          <p:cNvPr id="894" name="पर्यायवाची : improv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improved</a:t>
            </a:r>
          </a:p>
        </p:txBody>
      </p:sp>
      <p:sp>
        <p:nvSpPr>
          <p:cNvPr id="8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1" animBg="1" advAuto="0"/>
      <p:bldP spid="892" grpId="2" animBg="1" advAuto="0"/>
      <p:bldP spid="893" grpId="3" animBg="1" advAuto="0"/>
      <p:bldP spid="894" grpId="4" animBg="1" advAuto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differen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difference   </a:t>
            </a:r>
          </a:p>
        </p:txBody>
      </p:sp>
      <p:sp>
        <p:nvSpPr>
          <p:cNvPr id="898" name="डिफ़्रे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डिफ़्रेंट   </a:t>
            </a:r>
          </a:p>
        </p:txBody>
      </p:sp>
      <p:sp>
        <p:nvSpPr>
          <p:cNvPr id="899" name="अंत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अंतर</a:t>
            </a:r>
          </a:p>
        </p:txBody>
      </p:sp>
      <p:sp>
        <p:nvSpPr>
          <p:cNvPr id="900" name="पर्यायवाची : distinc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distinction</a:t>
            </a:r>
          </a:p>
        </p:txBody>
      </p:sp>
      <p:sp>
        <p:nvSpPr>
          <p:cNvPr id="9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1" animBg="1" advAuto="0"/>
      <p:bldP spid="898" grpId="2" animBg="1" advAuto="0"/>
      <p:bldP spid="899" grpId="3" animBg="1" advAuto="0"/>
      <p:bldP spid="900" grpId="4" animBg="1" advAuto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directi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direction   </a:t>
            </a:r>
          </a:p>
        </p:txBody>
      </p:sp>
      <p:sp>
        <p:nvSpPr>
          <p:cNvPr id="904" name="दिरेक्स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दिरेक्सन   </a:t>
            </a:r>
          </a:p>
        </p:txBody>
      </p:sp>
      <p:sp>
        <p:nvSpPr>
          <p:cNvPr id="905" name="दिश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दिशा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" grpId="1" animBg="1" advAuto="0"/>
      <p:bldP spid="904" grpId="2" animBg="1" advAuto="0"/>
      <p:bldP spid="905" grpId="3" animBg="1" advAuto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discovere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discovered   </a:t>
            </a:r>
          </a:p>
        </p:txBody>
      </p:sp>
      <p:sp>
        <p:nvSpPr>
          <p:cNvPr id="909" name="दिसकोवेर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दिसकोवेर्ड   </a:t>
            </a:r>
          </a:p>
        </p:txBody>
      </p:sp>
      <p:sp>
        <p:nvSpPr>
          <p:cNvPr id="910" name="की खोज क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की खोज की</a:t>
            </a:r>
          </a:p>
        </p:txBody>
      </p:sp>
      <p:sp>
        <p:nvSpPr>
          <p:cNvPr id="911" name="पर्यायवाची : search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search</a:t>
            </a:r>
          </a:p>
        </p:txBody>
      </p:sp>
      <p:sp>
        <p:nvSpPr>
          <p:cNvPr id="9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1" animBg="1" advAuto="0"/>
      <p:bldP spid="909" grpId="2" animBg="1" advAuto="0"/>
      <p:bldP spid="910" grpId="3" animBg="1" advAuto="0"/>
      <p:bldP spid="911" grpId="4" animBg="1" advAuto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distan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distance   </a:t>
            </a:r>
          </a:p>
        </p:txBody>
      </p:sp>
      <p:sp>
        <p:nvSpPr>
          <p:cNvPr id="915" name="डिसटें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डिसटेंस   </a:t>
            </a:r>
          </a:p>
        </p:txBody>
      </p:sp>
      <p:sp>
        <p:nvSpPr>
          <p:cNvPr id="916" name="दूर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दूरी</a:t>
            </a:r>
          </a:p>
        </p:txBody>
      </p:sp>
      <p:sp>
        <p:nvSpPr>
          <p:cNvPr id="917" name="पर्यायवाची : mileag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mileage</a:t>
            </a:r>
          </a:p>
        </p:txBody>
      </p:sp>
      <p:sp>
        <p:nvSpPr>
          <p:cNvPr id="9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" grpId="1" animBg="1" advAuto="0"/>
      <p:bldP spid="915" grpId="2" animBg="1" advAuto="0"/>
      <p:bldP spid="916" grpId="3" animBg="1" advAuto="0"/>
      <p:bldP spid="917" grpId="4" animBg="1" advAuto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divid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divide   </a:t>
            </a:r>
          </a:p>
        </p:txBody>
      </p:sp>
      <p:sp>
        <p:nvSpPr>
          <p:cNvPr id="921" name="डिवाई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डिवाईड    </a:t>
            </a:r>
          </a:p>
        </p:txBody>
      </p:sp>
      <p:sp>
        <p:nvSpPr>
          <p:cNvPr id="922" name="विभाज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विभाजन</a:t>
            </a:r>
          </a:p>
        </p:txBody>
      </p:sp>
      <p:sp>
        <p:nvSpPr>
          <p:cNvPr id="923" name="पर्यायवाची : spli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split</a:t>
            </a:r>
          </a:p>
        </p:txBody>
      </p:sp>
      <p:sp>
        <p:nvSpPr>
          <p:cNvPr id="9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" grpId="1" animBg="1" advAuto="0"/>
      <p:bldP spid="921" grpId="2" animBg="1" advAuto="0"/>
      <p:bldP spid="922" grpId="3" animBg="1" advAuto="0"/>
      <p:bldP spid="923" grpId="4" animBg="1" advAuto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drop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drop   </a:t>
            </a:r>
          </a:p>
        </p:txBody>
      </p:sp>
      <p:sp>
        <p:nvSpPr>
          <p:cNvPr id="927" name="ड्रॉ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ड्रॉप   </a:t>
            </a:r>
          </a:p>
        </p:txBody>
      </p:sp>
      <p:sp>
        <p:nvSpPr>
          <p:cNvPr id="928" name="बूंद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बूंद</a:t>
            </a:r>
          </a:p>
        </p:txBody>
      </p:sp>
      <p:sp>
        <p:nvSpPr>
          <p:cNvPr id="929" name="पर्यायवाची : blob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blob</a:t>
            </a:r>
          </a:p>
        </p:txBody>
      </p:sp>
      <p:sp>
        <p:nvSpPr>
          <p:cNvPr id="9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" grpId="1" animBg="1" advAuto="0"/>
      <p:bldP spid="927" grpId="2" animBg="1" advAuto="0"/>
      <p:bldP spid="928" grpId="3" animBg="1" advAuto="0"/>
      <p:bldP spid="929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v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cover   </a:t>
            </a:r>
          </a:p>
        </p:txBody>
      </p:sp>
      <p:sp>
        <p:nvSpPr>
          <p:cNvPr id="199" name="cover"/>
          <p:cNvSpPr txBox="1"/>
          <p:nvPr/>
        </p:nvSpPr>
        <p:spPr>
          <a:xfrm>
            <a:off x="1487790" y="7550855"/>
            <a:ext cx="10390317" cy="238506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cover    </a:t>
            </a:r>
          </a:p>
        </p:txBody>
      </p:sp>
      <p:sp>
        <p:nvSpPr>
          <p:cNvPr id="200" name="आवर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आवरण</a:t>
            </a:r>
          </a:p>
        </p:txBody>
      </p:sp>
      <p:sp>
        <p:nvSpPr>
          <p:cNvPr id="201" name="पर्यायवाची : vei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veil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  <p:bldP spid="200" grpId="3" animBg="1" advAuto="0"/>
      <p:bldP spid="201" grpId="5" animBg="1" advAuto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edg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edge   </a:t>
            </a:r>
          </a:p>
        </p:txBody>
      </p:sp>
      <p:sp>
        <p:nvSpPr>
          <p:cNvPr id="933" name="एज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एज़   </a:t>
            </a:r>
          </a:p>
        </p:txBody>
      </p:sp>
      <p:sp>
        <p:nvSpPr>
          <p:cNvPr id="934" name="ध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धार</a:t>
            </a:r>
          </a:p>
        </p:txBody>
      </p:sp>
      <p:sp>
        <p:nvSpPr>
          <p:cNvPr id="9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1" animBg="1" advAuto="0"/>
      <p:bldP spid="933" grpId="2" animBg="1" advAuto="0"/>
      <p:bldP spid="934" grpId="3" animBg="1" advAuto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quick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quickly    </a:t>
            </a:r>
          </a:p>
        </p:txBody>
      </p:sp>
      <p:sp>
        <p:nvSpPr>
          <p:cNvPr id="938" name="क्विक़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क्विक़ली      </a:t>
            </a:r>
          </a:p>
        </p:txBody>
      </p:sp>
      <p:sp>
        <p:nvSpPr>
          <p:cNvPr id="939" name="जल्दी स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जल्दी से</a:t>
            </a:r>
          </a:p>
        </p:txBody>
      </p:sp>
      <p:sp>
        <p:nvSpPr>
          <p:cNvPr id="940" name="पर्यायवाची : soon, speedily, in a hur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soon, speedily, in a hurry</a:t>
            </a:r>
          </a:p>
        </p:txBody>
      </p:sp>
      <p:sp>
        <p:nvSpPr>
          <p:cNvPr id="9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" grpId="1" animBg="1" advAuto="0"/>
      <p:bldP spid="938" grpId="2" animBg="1" advAuto="0"/>
      <p:bldP spid="939" grpId="3" animBg="1" advAuto="0"/>
      <p:bldP spid="940" grpId="4" animBg="1" advAuto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res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rest    </a:t>
            </a:r>
          </a:p>
        </p:txBody>
      </p:sp>
      <p:sp>
        <p:nvSpPr>
          <p:cNvPr id="944" name="रेस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रेस्ट     </a:t>
            </a:r>
          </a:p>
        </p:txBody>
      </p:sp>
      <p:sp>
        <p:nvSpPr>
          <p:cNvPr id="945" name="आरा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आराम</a:t>
            </a:r>
          </a:p>
        </p:txBody>
      </p:sp>
      <p:sp>
        <p:nvSpPr>
          <p:cNvPr id="946" name="पर्यायवाची : comfort, ease, amenities, relief, convenien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comfort, ease, amenities, relief, convenience</a:t>
            </a:r>
          </a:p>
        </p:txBody>
      </p:sp>
      <p:sp>
        <p:nvSpPr>
          <p:cNvPr id="9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" grpId="1" animBg="1" advAuto="0"/>
      <p:bldP spid="944" grpId="2" animBg="1" advAuto="0"/>
      <p:bldP spid="945" grpId="3" animBg="1" advAuto="0"/>
      <p:bldP spid="946" grpId="4" animBg="1" advAuto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roa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road    </a:t>
            </a:r>
          </a:p>
        </p:txBody>
      </p:sp>
      <p:sp>
        <p:nvSpPr>
          <p:cNvPr id="950" name="रो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रोड     </a:t>
            </a:r>
          </a:p>
        </p:txBody>
      </p:sp>
      <p:sp>
        <p:nvSpPr>
          <p:cNvPr id="951" name="सड़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सड़क</a:t>
            </a:r>
          </a:p>
        </p:txBody>
      </p:sp>
      <p:sp>
        <p:nvSpPr>
          <p:cNvPr id="952" name="पर्यायवाची : street, roadway, drivewa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street, roadway, driveway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1" animBg="1" advAuto="0"/>
      <p:bldP spid="950" grpId="2" animBg="1" advAuto="0"/>
      <p:bldP spid="951" grpId="3" animBg="1" advAuto="0"/>
      <p:bldP spid="952" grpId="4" animBg="1" advAuto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rul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rule    </a:t>
            </a:r>
          </a:p>
        </p:txBody>
      </p:sp>
      <p:sp>
        <p:nvSpPr>
          <p:cNvPr id="956" name="रू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रूल      </a:t>
            </a:r>
          </a:p>
        </p:txBody>
      </p:sp>
      <p:sp>
        <p:nvSpPr>
          <p:cNvPr id="957" name="निय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नियम </a:t>
            </a:r>
          </a:p>
        </p:txBody>
      </p:sp>
      <p:sp>
        <p:nvSpPr>
          <p:cNvPr id="958" name="पर्यायवाची : law, regulations, princip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law, regulations, principle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" grpId="1" animBg="1" advAuto="0"/>
      <p:bldP spid="956" grpId="2" animBg="1" advAuto="0"/>
      <p:bldP spid="957" grpId="3" animBg="1" advAuto="0"/>
      <p:bldP spid="958" grpId="4" animBg="1" advAuto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cientis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scientist    </a:t>
            </a:r>
          </a:p>
        </p:txBody>
      </p:sp>
      <p:sp>
        <p:nvSpPr>
          <p:cNvPr id="962" name="साइंटिस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साइंटिस्ट     </a:t>
            </a:r>
          </a:p>
        </p:txBody>
      </p:sp>
      <p:sp>
        <p:nvSpPr>
          <p:cNvPr id="963" name="वैज्ञानि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वैज्ञानिक</a:t>
            </a:r>
          </a:p>
        </p:txBody>
      </p:sp>
      <p:sp>
        <p:nvSpPr>
          <p:cNvPr id="964" name="पर्यायवाची : savan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पर्यायवाची : savant</a:t>
            </a:r>
          </a:p>
        </p:txBody>
      </p:sp>
      <p:sp>
        <p:nvSpPr>
          <p:cNvPr id="9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" grpId="1" animBg="1" advAuto="0"/>
      <p:bldP spid="962" grpId="2" animBg="1" advAuto="0"/>
      <p:bldP spid="963" grpId="3" animBg="1" advAuto="0"/>
      <p:bldP spid="964" grpId="4" animBg="1" advAuto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shape    </a:t>
            </a:r>
          </a:p>
        </p:txBody>
      </p:sp>
      <p:sp>
        <p:nvSpPr>
          <p:cNvPr id="968" name="शे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शेप      </a:t>
            </a:r>
          </a:p>
        </p:txBody>
      </p:sp>
      <p:sp>
        <p:nvSpPr>
          <p:cNvPr id="969" name="आक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आकार </a:t>
            </a:r>
          </a:p>
        </p:txBody>
      </p:sp>
      <p:sp>
        <p:nvSpPr>
          <p:cNvPr id="970" name="पर्यायवाची : structur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structure</a:t>
            </a:r>
          </a:p>
        </p:txBody>
      </p:sp>
      <p:sp>
        <p:nvSpPr>
          <p:cNvPr id="9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" grpId="1" animBg="1" advAuto="0"/>
      <p:bldP spid="968" grpId="2" animBg="1" advAuto="0"/>
      <p:bldP spid="969" grpId="3" animBg="1" advAuto="0"/>
      <p:bldP spid="970" grpId="4" animBg="1" advAuto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iz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size    </a:t>
            </a:r>
          </a:p>
        </p:txBody>
      </p:sp>
      <p:sp>
        <p:nvSpPr>
          <p:cNvPr id="974" name="साइज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साइज़     </a:t>
            </a:r>
          </a:p>
        </p:txBody>
      </p:sp>
      <p:sp>
        <p:nvSpPr>
          <p:cNvPr id="975" name="माप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माप</a:t>
            </a:r>
          </a:p>
        </p:txBody>
      </p:sp>
      <p:sp>
        <p:nvSpPr>
          <p:cNvPr id="976" name="पर्यायवाची : measurement, metering, dimens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measurement, metering, dimension</a:t>
            </a:r>
          </a:p>
        </p:txBody>
      </p:sp>
      <p:sp>
        <p:nvSpPr>
          <p:cNvPr id="9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" grpId="1" animBg="1" advAuto="0"/>
      <p:bldP spid="974" grpId="2" animBg="1" advAuto="0"/>
      <p:bldP spid="975" grpId="3" animBg="1" advAuto="0"/>
      <p:bldP spid="976" grpId="4" animBg="1" advAuto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peci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special    </a:t>
            </a:r>
          </a:p>
        </p:txBody>
      </p:sp>
      <p:sp>
        <p:nvSpPr>
          <p:cNvPr id="980" name="स्पेसीय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स्पेसीयल      </a:t>
            </a:r>
          </a:p>
        </p:txBody>
      </p:sp>
      <p:sp>
        <p:nvSpPr>
          <p:cNvPr id="981" name="विशेष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विशेष</a:t>
            </a:r>
          </a:p>
        </p:txBody>
      </p:sp>
      <p:sp>
        <p:nvSpPr>
          <p:cNvPr id="982" name="पर्यायवाची : particular, exclusiv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particular, exclusive</a:t>
            </a:r>
          </a:p>
        </p:txBody>
      </p:sp>
      <p:sp>
        <p:nvSpPr>
          <p:cNvPr id="9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1" animBg="1" advAuto="0"/>
      <p:bldP spid="980" grpId="2" animBg="1" advAuto="0"/>
      <p:bldP spid="981" grpId="3" animBg="1" advAuto="0"/>
      <p:bldP spid="982" grpId="4" animBg="1" advAuto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ta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star    </a:t>
            </a:r>
          </a:p>
        </p:txBody>
      </p:sp>
      <p:sp>
        <p:nvSpPr>
          <p:cNvPr id="986" name="स्टा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स्टार      </a:t>
            </a:r>
          </a:p>
        </p:txBody>
      </p:sp>
      <p:sp>
        <p:nvSpPr>
          <p:cNvPr id="987" name="तार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तारा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1" animBg="1" advAuto="0"/>
      <p:bldP spid="986" grpId="2" animBg="1" advAuto="0"/>
      <p:bldP spid="987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r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cry    </a:t>
            </a:r>
          </a:p>
        </p:txBody>
      </p:sp>
      <p:sp>
        <p:nvSpPr>
          <p:cNvPr id="205" name="क्रय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क्रय    </a:t>
            </a:r>
          </a:p>
        </p:txBody>
      </p:sp>
      <p:sp>
        <p:nvSpPr>
          <p:cNvPr id="206" name="रो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रोना</a:t>
            </a:r>
          </a:p>
        </p:txBody>
      </p:sp>
      <p:sp>
        <p:nvSpPr>
          <p:cNvPr id="207" name="पर्यायवाची : weep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weep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5" grpId="2" animBg="1" advAuto="0"/>
      <p:bldP spid="206" grpId="3" animBg="1" advAuto="0"/>
      <p:bldP spid="207" grpId="5" animBg="1" advAuto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ta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stay    </a:t>
            </a:r>
          </a:p>
        </p:txBody>
      </p:sp>
      <p:sp>
        <p:nvSpPr>
          <p:cNvPr id="991" name="स्टे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स्टे      </a:t>
            </a:r>
          </a:p>
        </p:txBody>
      </p:sp>
      <p:sp>
        <p:nvSpPr>
          <p:cNvPr id="992" name="रह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रहना</a:t>
            </a:r>
          </a:p>
        </p:txBody>
      </p:sp>
      <p:sp>
        <p:nvSpPr>
          <p:cNvPr id="993" name="पर्यायवाची :  remain, liv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remain, live</a:t>
            </a:r>
          </a:p>
        </p:txBody>
      </p:sp>
      <p:sp>
        <p:nvSpPr>
          <p:cNvPr id="9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1" animBg="1" advAuto="0"/>
      <p:bldP spid="991" grpId="2" animBg="1" advAuto="0"/>
      <p:bldP spid="992" grpId="3" animBg="1" advAuto="0"/>
      <p:bldP spid="993" grpId="4" animBg="1" advAuto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energ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energy </a:t>
            </a:r>
          </a:p>
        </p:txBody>
      </p:sp>
      <p:sp>
        <p:nvSpPr>
          <p:cNvPr id="997" name="एनर्ज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एनर्जी    </a:t>
            </a:r>
          </a:p>
        </p:txBody>
      </p:sp>
      <p:sp>
        <p:nvSpPr>
          <p:cNvPr id="998" name="ऊर्ज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ऊर्जा </a:t>
            </a:r>
          </a:p>
        </p:txBody>
      </p:sp>
      <p:sp>
        <p:nvSpPr>
          <p:cNvPr id="9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151</a:t>
            </a:fld>
            <a:endParaRPr/>
          </a:p>
        </p:txBody>
      </p:sp>
      <p:sp>
        <p:nvSpPr>
          <p:cNvPr id="1000" name="पर्यायवाची :  powe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power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1" animBg="1" advAuto="0"/>
      <p:bldP spid="997" grpId="2" animBg="1" advAuto="0"/>
      <p:bldP spid="998" grpId="3" animBg="1" advAuto="0"/>
      <p:bldP spid="1000" grpId="4" animBg="1" advAuto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exercis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exercise</a:t>
            </a:r>
            <a:r>
              <a:t>   </a:t>
            </a:r>
          </a:p>
        </p:txBody>
      </p:sp>
      <p:sp>
        <p:nvSpPr>
          <p:cNvPr id="1003" name="एक्षरसाईज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एक्षरसाईज़    </a:t>
            </a:r>
          </a:p>
        </p:txBody>
      </p:sp>
      <p:sp>
        <p:nvSpPr>
          <p:cNvPr id="1004" name="व्याया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व्यायाम</a:t>
            </a:r>
          </a:p>
        </p:txBody>
      </p:sp>
      <p:sp>
        <p:nvSpPr>
          <p:cNvPr id="1005" name="पर्यायवाची :  practi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practice </a:t>
            </a:r>
          </a:p>
        </p:txBody>
      </p:sp>
      <p:sp>
        <p:nvSpPr>
          <p:cNvPr id="10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1" animBg="1" advAuto="0"/>
      <p:bldP spid="1003" grpId="2" animBg="1" advAuto="0"/>
      <p:bldP spid="1004" grpId="3" animBg="1" advAuto="0"/>
      <p:bldP spid="1005" grpId="4" animBg="1" advAuto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fel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felt</a:t>
            </a:r>
            <a:r>
              <a:t>   </a:t>
            </a:r>
          </a:p>
        </p:txBody>
      </p:sp>
      <p:sp>
        <p:nvSpPr>
          <p:cNvPr id="1009" name="फ़ेल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फ़ेल्ट   </a:t>
            </a:r>
          </a:p>
        </p:txBody>
      </p:sp>
      <p:sp>
        <p:nvSpPr>
          <p:cNvPr id="1010" name="महसूस किय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महसूस किया</a:t>
            </a:r>
          </a:p>
        </p:txBody>
      </p:sp>
      <p:sp>
        <p:nvSpPr>
          <p:cNvPr id="10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" grpId="1" animBg="1" advAuto="0"/>
      <p:bldP spid="1009" grpId="2" animBg="1" advAuto="0"/>
      <p:bldP spid="1010" grpId="3" animBg="1" advAuto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finis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finish</a:t>
            </a:r>
            <a:r>
              <a:t>   </a:t>
            </a:r>
          </a:p>
        </p:txBody>
      </p:sp>
      <p:sp>
        <p:nvSpPr>
          <p:cNvPr id="1014" name="फ़िनिश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फ़िनिश   </a:t>
            </a:r>
          </a:p>
        </p:txBody>
      </p:sp>
      <p:sp>
        <p:nvSpPr>
          <p:cNvPr id="1015" name="समाप्त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समाप्त</a:t>
            </a:r>
          </a:p>
        </p:txBody>
      </p:sp>
      <p:sp>
        <p:nvSpPr>
          <p:cNvPr id="1016" name="पर्यायवाची :  end, conclus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end, conclusion</a:t>
            </a:r>
          </a:p>
        </p:txBody>
      </p:sp>
      <p:sp>
        <p:nvSpPr>
          <p:cNvPr id="10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" grpId="1" animBg="1" advAuto="0"/>
      <p:bldP spid="1014" grpId="2" animBg="1" advAuto="0"/>
      <p:bldP spid="1015" grpId="3" animBg="1" advAuto="0"/>
      <p:bldP spid="1016" grpId="4" animBg="1" advAuto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fores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forest</a:t>
            </a:r>
            <a:r>
              <a:t>   </a:t>
            </a:r>
          </a:p>
        </p:txBody>
      </p:sp>
      <p:sp>
        <p:nvSpPr>
          <p:cNvPr id="1020" name="फ़ॉरेस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फ़ॉरेस्ट   </a:t>
            </a:r>
          </a:p>
        </p:txBody>
      </p:sp>
      <p:sp>
        <p:nvSpPr>
          <p:cNvPr id="1021" name="व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वन</a:t>
            </a:r>
          </a:p>
        </p:txBody>
      </p:sp>
      <p:sp>
        <p:nvSpPr>
          <p:cNvPr id="1022" name="पर्यायवाची :  wood, jung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wood, jungle</a:t>
            </a:r>
          </a:p>
        </p:txBody>
      </p:sp>
      <p:sp>
        <p:nvSpPr>
          <p:cNvPr id="10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1" animBg="1" advAuto="0"/>
      <p:bldP spid="1020" grpId="2" animBg="1" advAuto="0"/>
      <p:bldP spid="1021" grpId="3" animBg="1" advAuto="0"/>
      <p:bldP spid="1022" grpId="4" animBg="1" advAuto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ener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general</a:t>
            </a:r>
            <a:r>
              <a:t>   </a:t>
            </a:r>
          </a:p>
        </p:txBody>
      </p:sp>
      <p:sp>
        <p:nvSpPr>
          <p:cNvPr id="1026" name="जेनर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जेनरल   </a:t>
            </a:r>
          </a:p>
        </p:txBody>
      </p:sp>
      <p:sp>
        <p:nvSpPr>
          <p:cNvPr id="1027" name="सामान्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सामान्य</a:t>
            </a:r>
          </a:p>
        </p:txBody>
      </p:sp>
      <p:sp>
        <p:nvSpPr>
          <p:cNvPr id="1028" name="पर्यायवाची : usual, common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usual, common,</a:t>
            </a:r>
          </a:p>
        </p:txBody>
      </p:sp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 animBg="1" advAuto="0"/>
      <p:bldP spid="1026" grpId="2" animBg="1" advAuto="0"/>
      <p:bldP spid="1027" grpId="3" animBg="1" advAuto="0"/>
      <p:bldP spid="1028" grpId="4" animBg="1" advAuto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happ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happy</a:t>
            </a:r>
            <a:r>
              <a:t>   </a:t>
            </a:r>
          </a:p>
        </p:txBody>
      </p:sp>
      <p:sp>
        <p:nvSpPr>
          <p:cNvPr id="1032" name="हैप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हैपी    </a:t>
            </a:r>
          </a:p>
        </p:txBody>
      </p:sp>
      <p:sp>
        <p:nvSpPr>
          <p:cNvPr id="1033" name="ख़ुश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ख़ुश</a:t>
            </a:r>
          </a:p>
        </p:txBody>
      </p:sp>
      <p:sp>
        <p:nvSpPr>
          <p:cNvPr id="1034" name="पर्यायवाची :  pleased, allegro, blissfu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pleased, allegro, blissful</a:t>
            </a:r>
          </a:p>
        </p:txBody>
      </p:sp>
      <p:sp>
        <p:nvSpPr>
          <p:cNvPr id="10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1" animBg="1" advAuto="0"/>
      <p:bldP spid="1032" grpId="2" animBg="1" advAuto="0"/>
      <p:bldP spid="1033" grpId="3" animBg="1" advAuto="0"/>
      <p:bldP spid="1034" grpId="4" animBg="1" advAuto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hear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heart</a:t>
            </a:r>
            <a:r>
              <a:t>   </a:t>
            </a:r>
          </a:p>
        </p:txBody>
      </p:sp>
      <p:sp>
        <p:nvSpPr>
          <p:cNvPr id="1038" name="हार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हार्ट    </a:t>
            </a:r>
          </a:p>
        </p:txBody>
      </p:sp>
      <p:sp>
        <p:nvSpPr>
          <p:cNvPr id="1039" name="दि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दिल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1" animBg="1" advAuto="0"/>
      <p:bldP spid="1038" grpId="2" animBg="1" advAuto="0"/>
      <p:bldP spid="1039" grpId="3" animBg="1" advAuto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hel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held</a:t>
            </a:r>
            <a:r>
              <a:t>   </a:t>
            </a:r>
          </a:p>
        </p:txBody>
      </p:sp>
      <p:sp>
        <p:nvSpPr>
          <p:cNvPr id="1043" name="हेल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हेल्ड   </a:t>
            </a:r>
          </a:p>
        </p:txBody>
      </p:sp>
      <p:sp>
        <p:nvSpPr>
          <p:cNvPr id="1044" name="रखे हुए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रखे हुए</a:t>
            </a:r>
          </a:p>
        </p:txBody>
      </p:sp>
      <p:sp>
        <p:nvSpPr>
          <p:cNvPr id="10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1" animBg="1" advAuto="0"/>
      <p:bldP spid="1043" grpId="2" animBg="1" advAuto="0"/>
      <p:bldP spid="1044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uri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during   </a:t>
            </a:r>
          </a:p>
        </p:txBody>
      </p:sp>
      <p:sp>
        <p:nvSpPr>
          <p:cNvPr id="211" name="डियुरि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डियुरिंग    </a:t>
            </a:r>
          </a:p>
        </p:txBody>
      </p:sp>
      <p:sp>
        <p:nvSpPr>
          <p:cNvPr id="212" name="दौर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दौरान</a:t>
            </a:r>
          </a:p>
        </p:txBody>
      </p:sp>
      <p:sp>
        <p:nvSpPr>
          <p:cNvPr id="213" name="पर्यायवाची : throughou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throughout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1" grpId="2" animBg="1" advAuto="0"/>
      <p:bldP spid="212" grpId="3" animBg="1" advAuto="0"/>
      <p:bldP spid="213" grpId="5" animBg="1" advAuto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instrume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instrument</a:t>
            </a:r>
            <a:r>
              <a:t>   </a:t>
            </a:r>
          </a:p>
        </p:txBody>
      </p:sp>
      <p:sp>
        <p:nvSpPr>
          <p:cNvPr id="1048" name="इंस्ट्रुमे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इंस्ट्रुमेंट   </a:t>
            </a:r>
          </a:p>
        </p:txBody>
      </p:sp>
      <p:sp>
        <p:nvSpPr>
          <p:cNvPr id="1049" name="साध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साधन</a:t>
            </a:r>
          </a:p>
        </p:txBody>
      </p:sp>
      <p:sp>
        <p:nvSpPr>
          <p:cNvPr id="1050" name="पर्यायवाची :  equipmen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equipment</a:t>
            </a:r>
          </a:p>
        </p:txBody>
      </p:sp>
      <p:sp>
        <p:nvSpPr>
          <p:cNvPr id="10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1" animBg="1" advAuto="0"/>
      <p:bldP spid="1048" grpId="2" animBg="1" advAuto="0"/>
      <p:bldP spid="1049" grpId="3" animBg="1" advAuto="0"/>
      <p:bldP spid="1050" grpId="4" animBg="1" advAuto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job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job   </a:t>
            </a:r>
          </a:p>
        </p:txBody>
      </p:sp>
      <p:sp>
        <p:nvSpPr>
          <p:cNvPr id="1054" name="जॉब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जॉब   </a:t>
            </a:r>
          </a:p>
        </p:txBody>
      </p:sp>
      <p:sp>
        <p:nvSpPr>
          <p:cNvPr id="1055" name="का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काम</a:t>
            </a:r>
          </a:p>
        </p:txBody>
      </p:sp>
      <p:sp>
        <p:nvSpPr>
          <p:cNvPr id="1056" name="पर्यायवाची : task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task  </a:t>
            </a:r>
          </a:p>
        </p:txBody>
      </p:sp>
      <p:sp>
        <p:nvSpPr>
          <p:cNvPr id="10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1" animBg="1" advAuto="0"/>
      <p:bldP spid="1054" grpId="2" animBg="1" advAuto="0"/>
      <p:bldP spid="1055" grpId="3" animBg="1" advAuto="0"/>
      <p:bldP spid="1056" grpId="4" animBg="1" advAuto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kep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kept   </a:t>
            </a:r>
          </a:p>
        </p:txBody>
      </p:sp>
      <p:sp>
        <p:nvSpPr>
          <p:cNvPr id="1060" name="केप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केप्ट    </a:t>
            </a:r>
          </a:p>
        </p:txBody>
      </p:sp>
      <p:sp>
        <p:nvSpPr>
          <p:cNvPr id="1061" name="रख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रखा</a:t>
            </a:r>
          </a:p>
        </p:txBody>
      </p:sp>
      <p:sp>
        <p:nvSpPr>
          <p:cNvPr id="10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" grpId="1" animBg="1" advAuto="0"/>
      <p:bldP spid="1060" grpId="2" animBg="1" advAuto="0"/>
      <p:bldP spid="1061" grpId="3" animBg="1" advAuto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lengt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length   </a:t>
            </a:r>
          </a:p>
        </p:txBody>
      </p:sp>
      <p:sp>
        <p:nvSpPr>
          <p:cNvPr id="1065" name="लेंथ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लेंथ    </a:t>
            </a:r>
          </a:p>
        </p:txBody>
      </p:sp>
      <p:sp>
        <p:nvSpPr>
          <p:cNvPr id="1066" name="लम्बाई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लम्बाई</a:t>
            </a:r>
          </a:p>
        </p:txBody>
      </p:sp>
      <p:sp>
        <p:nvSpPr>
          <p:cNvPr id="1067" name="पर्यायवाची : duration, distan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duration, distance </a:t>
            </a:r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1" animBg="1" advAuto="0"/>
      <p:bldP spid="1065" grpId="2" animBg="1" advAuto="0"/>
      <p:bldP spid="1066" grpId="3" animBg="1" advAuto="0"/>
      <p:bldP spid="1067" grpId="4" animBg="1" advAuto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lov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love   </a:t>
            </a:r>
          </a:p>
        </p:txBody>
      </p:sp>
      <p:sp>
        <p:nvSpPr>
          <p:cNvPr id="1071" name="लव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लव   </a:t>
            </a:r>
          </a:p>
        </p:txBody>
      </p:sp>
      <p:sp>
        <p:nvSpPr>
          <p:cNvPr id="1072" name="प्य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प्यार</a:t>
            </a:r>
          </a:p>
        </p:txBody>
      </p:sp>
      <p:sp>
        <p:nvSpPr>
          <p:cNvPr id="1073" name="पर्यायवाची : affec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affection</a:t>
            </a:r>
          </a:p>
        </p:txBody>
      </p:sp>
      <p:sp>
        <p:nvSpPr>
          <p:cNvPr id="10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1" animBg="1" advAuto="0"/>
      <p:bldP spid="1071" grpId="2" animBg="1" advAuto="0"/>
      <p:bldP spid="1072" grpId="3" animBg="1" advAuto="0"/>
      <p:bldP spid="1073" grpId="4" animBg="1" advAuto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ai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main   </a:t>
            </a:r>
          </a:p>
        </p:txBody>
      </p:sp>
      <p:sp>
        <p:nvSpPr>
          <p:cNvPr id="1077" name="म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मेन   </a:t>
            </a:r>
          </a:p>
        </p:txBody>
      </p:sp>
      <p:sp>
        <p:nvSpPr>
          <p:cNvPr id="1078" name="मुख्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मुख्य</a:t>
            </a:r>
          </a:p>
        </p:txBody>
      </p:sp>
      <p:sp>
        <p:nvSpPr>
          <p:cNvPr id="1079" name="पर्यायवाची :  chief, key, major, prim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chief, key, major, prime </a:t>
            </a:r>
          </a:p>
        </p:txBody>
      </p:sp>
      <p:sp>
        <p:nvSpPr>
          <p:cNvPr id="10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" grpId="1" animBg="1" advAuto="0"/>
      <p:bldP spid="1077" grpId="2" animBg="1" advAuto="0"/>
      <p:bldP spid="1078" grpId="3" animBg="1" advAuto="0"/>
      <p:bldP spid="1079" grpId="4" animBg="1" advAuto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matt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matter   </a:t>
            </a:r>
          </a:p>
        </p:txBody>
      </p:sp>
      <p:sp>
        <p:nvSpPr>
          <p:cNvPr id="1083" name="मेट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मेटर   </a:t>
            </a:r>
          </a:p>
        </p:txBody>
      </p:sp>
      <p:sp>
        <p:nvSpPr>
          <p:cNvPr id="1084" name="मामल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मामला</a:t>
            </a:r>
          </a:p>
        </p:txBody>
      </p:sp>
      <p:sp>
        <p:nvSpPr>
          <p:cNvPr id="1085" name="पर्यायवाची :  word, deed, matter of fact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word, deed, matter of fact, </a:t>
            </a:r>
          </a:p>
        </p:txBody>
      </p:sp>
      <p:sp>
        <p:nvSpPr>
          <p:cNvPr id="10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1" animBg="1" advAuto="0"/>
      <p:bldP spid="1083" grpId="2" animBg="1" advAuto="0"/>
      <p:bldP spid="1084" grpId="3" animBg="1" advAuto="0"/>
      <p:bldP spid="1085" grpId="4" animBg="1" advAuto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mee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meet   </a:t>
            </a:r>
          </a:p>
        </p:txBody>
      </p:sp>
      <p:sp>
        <p:nvSpPr>
          <p:cNvPr id="1089" name="मीत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मीत    </a:t>
            </a:r>
          </a:p>
        </p:txBody>
      </p:sp>
      <p:sp>
        <p:nvSpPr>
          <p:cNvPr id="1090" name="मिल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मिलना </a:t>
            </a:r>
          </a:p>
        </p:txBody>
      </p:sp>
      <p:sp>
        <p:nvSpPr>
          <p:cNvPr id="10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1" animBg="1" advAuto="0"/>
      <p:bldP spid="1089" grpId="2" animBg="1" advAuto="0"/>
      <p:bldP spid="1090" grpId="3" animBg="1" advAuto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member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members   </a:t>
            </a:r>
          </a:p>
        </p:txBody>
      </p:sp>
      <p:sp>
        <p:nvSpPr>
          <p:cNvPr id="1094" name="मेम्बेर्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मेम्बेर्स   </a:t>
            </a:r>
          </a:p>
        </p:txBody>
      </p:sp>
      <p:sp>
        <p:nvSpPr>
          <p:cNvPr id="1095" name="सदस्यो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सदस्यों</a:t>
            </a:r>
          </a:p>
        </p:txBody>
      </p:sp>
      <p:sp>
        <p:nvSpPr>
          <p:cNvPr id="1096" name="पर्यायवाची :  Fellow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Fellow </a:t>
            </a:r>
          </a:p>
        </p:txBody>
      </p:sp>
      <p:sp>
        <p:nvSpPr>
          <p:cNvPr id="10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" grpId="1" animBg="1" advAuto="0"/>
      <p:bldP spid="1094" grpId="2" animBg="1" advAuto="0"/>
      <p:bldP spid="1095" grpId="3" animBg="1" advAuto="0"/>
      <p:bldP spid="1096" grpId="4" animBg="1" advAuto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milli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million   </a:t>
            </a:r>
          </a:p>
        </p:txBody>
      </p:sp>
      <p:sp>
        <p:nvSpPr>
          <p:cNvPr id="1100" name="मिलिय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मिलियन   </a:t>
            </a:r>
          </a:p>
        </p:txBody>
      </p:sp>
      <p:sp>
        <p:nvSpPr>
          <p:cNvPr id="1101" name="दस लाख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दस लाख</a:t>
            </a:r>
          </a:p>
        </p:txBody>
      </p:sp>
      <p:sp>
        <p:nvSpPr>
          <p:cNvPr id="1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" grpId="1" animBg="1" advAuto="0"/>
      <p:bldP spid="1100" grpId="2" animBg="1" advAuto="0"/>
      <p:bldP spid="1101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ar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early   </a:t>
            </a:r>
          </a:p>
        </p:txBody>
      </p:sp>
      <p:sp>
        <p:nvSpPr>
          <p:cNvPr id="217" name="आर्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आर्ली    </a:t>
            </a:r>
          </a:p>
        </p:txBody>
      </p:sp>
      <p:sp>
        <p:nvSpPr>
          <p:cNvPr id="218" name="जल्द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जल्दी</a:t>
            </a:r>
          </a:p>
        </p:txBody>
      </p:sp>
      <p:sp>
        <p:nvSpPr>
          <p:cNvPr id="219" name="पर्यायवाची : so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soon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  <p:bldP spid="217" grpId="2" animBg="1" advAuto="0"/>
      <p:bldP spid="218" grpId="3" animBg="1" advAuto="0"/>
      <p:bldP spid="219" grpId="5" animBg="1" advAuto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mi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mind   </a:t>
            </a:r>
          </a:p>
        </p:txBody>
      </p:sp>
      <p:sp>
        <p:nvSpPr>
          <p:cNvPr id="1105" name="माईं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माईंड    </a:t>
            </a:r>
          </a:p>
        </p:txBody>
      </p:sp>
      <p:sp>
        <p:nvSpPr>
          <p:cNvPr id="1106" name="मन, बुद्ध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मन, बुद्धि</a:t>
            </a:r>
          </a:p>
        </p:txBody>
      </p:sp>
      <p:sp>
        <p:nvSpPr>
          <p:cNvPr id="1107" name="पर्यायवाची : intelligence, memo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intelligence, memory </a:t>
            </a:r>
          </a:p>
        </p:txBody>
      </p:sp>
      <p:sp>
        <p:nvSpPr>
          <p:cNvPr id="1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1" animBg="1" advAuto="0"/>
      <p:bldP spid="1105" grpId="2" animBg="1" advAuto="0"/>
      <p:bldP spid="1106" grpId="3" animBg="1" advAuto="0"/>
      <p:bldP spid="1107" grpId="4" animBg="1" advAuto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mont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month  </a:t>
            </a:r>
          </a:p>
        </p:txBody>
      </p:sp>
      <p:sp>
        <p:nvSpPr>
          <p:cNvPr id="1111" name="मन्थ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मन्थ  </a:t>
            </a:r>
          </a:p>
        </p:txBody>
      </p:sp>
      <p:sp>
        <p:nvSpPr>
          <p:cNvPr id="1112" name="मही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महीना</a:t>
            </a:r>
          </a:p>
        </p:txBody>
      </p:sp>
      <p:sp>
        <p:nvSpPr>
          <p:cNvPr id="1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" grpId="1" animBg="1" advAuto="0"/>
      <p:bldP spid="1111" grpId="2" animBg="1" advAuto="0"/>
      <p:bldP spid="1112" grpId="3" animBg="1" advAuto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mo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moon  </a:t>
            </a:r>
          </a:p>
        </p:txBody>
      </p:sp>
      <p:sp>
        <p:nvSpPr>
          <p:cNvPr id="1116" name="मू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मून   </a:t>
            </a:r>
          </a:p>
        </p:txBody>
      </p:sp>
      <p:sp>
        <p:nvSpPr>
          <p:cNvPr id="1117" name="चाँद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चाँद</a:t>
            </a:r>
          </a:p>
        </p:txBody>
      </p:sp>
      <p:sp>
        <p:nvSpPr>
          <p:cNvPr id="1118" name="पर्यायवाची : Phoeb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Phoebe</a:t>
            </a:r>
          </a:p>
        </p:txBody>
      </p:sp>
      <p:sp>
        <p:nvSpPr>
          <p:cNvPr id="1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" grpId="1" animBg="1" advAuto="0"/>
      <p:bldP spid="1116" grpId="2" animBg="1" advAuto="0"/>
      <p:bldP spid="1117" grpId="3" animBg="1" advAuto="0"/>
      <p:bldP spid="1118" grpId="5" animBg="1" advAuto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pai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paint  </a:t>
            </a:r>
          </a:p>
        </p:txBody>
      </p:sp>
      <p:sp>
        <p:nvSpPr>
          <p:cNvPr id="1122" name="पेई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पेईंट   </a:t>
            </a:r>
          </a:p>
        </p:txBody>
      </p:sp>
      <p:sp>
        <p:nvSpPr>
          <p:cNvPr id="1123" name="रंग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रंग</a:t>
            </a:r>
          </a:p>
        </p:txBody>
      </p:sp>
      <p:sp>
        <p:nvSpPr>
          <p:cNvPr id="1124" name="पर्यायवाची : colo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color</a:t>
            </a:r>
          </a:p>
        </p:txBody>
      </p:sp>
      <p:sp>
        <p:nvSpPr>
          <p:cNvPr id="1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" grpId="1" animBg="1" advAuto="0"/>
      <p:bldP spid="1122" grpId="2" animBg="1" advAuto="0"/>
      <p:bldP spid="1123" grpId="3" animBg="1" advAuto="0"/>
      <p:bldP spid="1124" grpId="5" animBg="1" advAuto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paragrap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paragraph  </a:t>
            </a:r>
          </a:p>
        </p:txBody>
      </p:sp>
      <p:sp>
        <p:nvSpPr>
          <p:cNvPr id="1128" name="पेराग्राफ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पेराग्राफ  </a:t>
            </a:r>
          </a:p>
        </p:txBody>
      </p:sp>
      <p:sp>
        <p:nvSpPr>
          <p:cNvPr id="1129" name="अनुच्छेद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अनुच्छेद</a:t>
            </a:r>
          </a:p>
        </p:txBody>
      </p:sp>
      <p:sp>
        <p:nvSpPr>
          <p:cNvPr id="1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" grpId="1" animBg="1" advAuto="0"/>
      <p:bldP spid="1128" grpId="2" animBg="1" advAuto="0"/>
      <p:bldP spid="1129" grpId="3" animBg="1" advAuto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pas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past  </a:t>
            </a:r>
          </a:p>
        </p:txBody>
      </p:sp>
      <p:sp>
        <p:nvSpPr>
          <p:cNvPr id="1133" name="पास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पास्ट   </a:t>
            </a:r>
          </a:p>
        </p:txBody>
      </p:sp>
      <p:sp>
        <p:nvSpPr>
          <p:cNvPr id="1134" name="अतीत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अतीत </a:t>
            </a:r>
          </a:p>
        </p:txBody>
      </p:sp>
      <p:sp>
        <p:nvSpPr>
          <p:cNvPr id="1135" name="पर्यायवाची : depart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departed</a:t>
            </a:r>
          </a:p>
        </p:txBody>
      </p:sp>
      <p:sp>
        <p:nvSpPr>
          <p:cNvPr id="1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" grpId="1" animBg="1" advAuto="0"/>
      <p:bldP spid="1133" grpId="2" animBg="1" advAuto="0"/>
      <p:bldP spid="1134" grpId="3" animBg="1" advAuto="0"/>
      <p:bldP spid="1135" grpId="5" animBg="1" advAuto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erhap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perhaps  </a:t>
            </a:r>
          </a:p>
        </p:txBody>
      </p:sp>
      <p:sp>
        <p:nvSpPr>
          <p:cNvPr id="1139" name="परहेप्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परहेप्स   </a:t>
            </a:r>
          </a:p>
        </p:txBody>
      </p:sp>
      <p:sp>
        <p:nvSpPr>
          <p:cNvPr id="1140" name="शायद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शायद</a:t>
            </a:r>
          </a:p>
        </p:txBody>
      </p:sp>
      <p:sp>
        <p:nvSpPr>
          <p:cNvPr id="1141" name="पर्यायवाची : probably, mayb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probably, maybe</a:t>
            </a:r>
          </a:p>
        </p:txBody>
      </p:sp>
      <p:sp>
        <p:nvSpPr>
          <p:cNvPr id="1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" grpId="1" animBg="1" advAuto="0"/>
      <p:bldP spid="1139" grpId="2" animBg="1" advAuto="0"/>
      <p:bldP spid="1140" grpId="3" animBg="1" advAuto="0"/>
      <p:bldP spid="1141" grpId="5" animBg="1" advAuto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rese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present  </a:t>
            </a:r>
          </a:p>
        </p:txBody>
      </p:sp>
      <p:sp>
        <p:nvSpPr>
          <p:cNvPr id="1145" name="प्रेजे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प्रेजेंट  </a:t>
            </a:r>
          </a:p>
        </p:txBody>
      </p:sp>
      <p:sp>
        <p:nvSpPr>
          <p:cNvPr id="1146" name="वर्तम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वर्तमान</a:t>
            </a:r>
          </a:p>
        </p:txBody>
      </p:sp>
      <p:sp>
        <p:nvSpPr>
          <p:cNvPr id="1147" name="पर्यायवाची : curren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current</a:t>
            </a:r>
          </a:p>
        </p:txBody>
      </p:sp>
      <p:sp>
        <p:nvSpPr>
          <p:cNvPr id="1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" grpId="1" animBg="1" advAuto="0"/>
      <p:bldP spid="1145" grpId="2" animBg="1" advAuto="0"/>
      <p:bldP spid="1146" grpId="3" animBg="1" advAuto="0"/>
      <p:bldP spid="1147" grpId="5" animBg="1" advAuto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probab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probably  </a:t>
            </a:r>
          </a:p>
        </p:txBody>
      </p:sp>
      <p:sp>
        <p:nvSpPr>
          <p:cNvPr id="1151" name="प्राबब्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प्राबब्ली   </a:t>
            </a:r>
          </a:p>
        </p:txBody>
      </p:sp>
      <p:sp>
        <p:nvSpPr>
          <p:cNvPr id="1152" name="शायद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शायद</a:t>
            </a:r>
          </a:p>
        </p:txBody>
      </p:sp>
      <p:sp>
        <p:nvSpPr>
          <p:cNvPr id="1153" name="पर्यायवाची : perhaps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perhaps </a:t>
            </a:r>
          </a:p>
        </p:txBody>
      </p:sp>
      <p:sp>
        <p:nvSpPr>
          <p:cNvPr id="1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1" animBg="1" advAuto="0"/>
      <p:bldP spid="1151" grpId="2" animBg="1" advAuto="0"/>
      <p:bldP spid="1152" grpId="3" animBg="1" advAuto="0"/>
      <p:bldP spid="1153" grpId="5" animBg="1" advAuto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ra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race  </a:t>
            </a:r>
          </a:p>
        </p:txBody>
      </p:sp>
      <p:sp>
        <p:nvSpPr>
          <p:cNvPr id="1157" name="रे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रेस   </a:t>
            </a:r>
          </a:p>
        </p:txBody>
      </p:sp>
      <p:sp>
        <p:nvSpPr>
          <p:cNvPr id="1158" name="दौड़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दौड़</a:t>
            </a:r>
          </a:p>
        </p:txBody>
      </p:sp>
      <p:sp>
        <p:nvSpPr>
          <p:cNvPr id="1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" grpId="1" animBg="1" advAuto="0"/>
      <p:bldP spid="1157" grpId="2" animBg="1" advAuto="0"/>
      <p:bldP spid="1158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eas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easy   </a:t>
            </a:r>
          </a:p>
        </p:txBody>
      </p:sp>
      <p:sp>
        <p:nvSpPr>
          <p:cNvPr id="223" name="ईज़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ईज़ी   </a:t>
            </a:r>
          </a:p>
        </p:txBody>
      </p:sp>
      <p:sp>
        <p:nvSpPr>
          <p:cNvPr id="224" name="आस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आसान</a:t>
            </a:r>
          </a:p>
        </p:txBody>
      </p:sp>
      <p:sp>
        <p:nvSpPr>
          <p:cNvPr id="225" name="पर्यायवाची : simp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simple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 advAuto="0"/>
      <p:bldP spid="223" grpId="2" animBg="1" advAuto="0"/>
      <p:bldP spid="224" grpId="3" animBg="1" advAuto="0"/>
      <p:bldP spid="225" grpId="5" animBg="1" advAuto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rais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raise  </a:t>
            </a:r>
          </a:p>
        </p:txBody>
      </p:sp>
      <p:sp>
        <p:nvSpPr>
          <p:cNvPr id="1162" name="रेई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रेईस   </a:t>
            </a:r>
          </a:p>
        </p:txBody>
      </p:sp>
      <p:sp>
        <p:nvSpPr>
          <p:cNvPr id="1163" name="उठा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उठाना </a:t>
            </a:r>
          </a:p>
        </p:txBody>
      </p:sp>
      <p:sp>
        <p:nvSpPr>
          <p:cNvPr id="1164" name="पर्यायवाची : pickup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pickup</a:t>
            </a:r>
          </a:p>
        </p:txBody>
      </p:sp>
      <p:sp>
        <p:nvSpPr>
          <p:cNvPr id="1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1" animBg="1" advAuto="0"/>
      <p:bldP spid="1162" grpId="2" animBg="1" advAuto="0"/>
      <p:bldP spid="1163" grpId="3" animBg="1" advAuto="0"/>
      <p:bldP spid="1164" grpId="5" animBg="1" advAuto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read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ready    </a:t>
            </a:r>
          </a:p>
        </p:txBody>
      </p:sp>
      <p:sp>
        <p:nvSpPr>
          <p:cNvPr id="1168" name="रेड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रेडी      </a:t>
            </a:r>
          </a:p>
        </p:txBody>
      </p:sp>
      <p:sp>
        <p:nvSpPr>
          <p:cNvPr id="1169" name="तैय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तैयार</a:t>
            </a:r>
          </a:p>
        </p:txBody>
      </p:sp>
      <p:sp>
        <p:nvSpPr>
          <p:cNvPr id="1170" name="पर्यायवाची :  prepar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prepared</a:t>
            </a:r>
          </a:p>
        </p:txBody>
      </p:sp>
      <p:sp>
        <p:nvSpPr>
          <p:cNvPr id="1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1" animBg="1" advAuto="0"/>
      <p:bldP spid="1168" grpId="2" animBg="1" advAuto="0"/>
      <p:bldP spid="1169" grpId="3" animBg="1" advAuto="0"/>
      <p:bldP spid="1170" grpId="4" animBg="1" advAuto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reas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reason    </a:t>
            </a:r>
          </a:p>
        </p:txBody>
      </p:sp>
      <p:sp>
        <p:nvSpPr>
          <p:cNvPr id="1174" name="रीज़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रीज़न       </a:t>
            </a:r>
          </a:p>
        </p:txBody>
      </p:sp>
      <p:sp>
        <p:nvSpPr>
          <p:cNvPr id="1175" name="कार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कारण</a:t>
            </a:r>
          </a:p>
        </p:txBody>
      </p:sp>
      <p:sp>
        <p:nvSpPr>
          <p:cNvPr id="1176" name="पर्यायवाची :  caus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cause </a:t>
            </a:r>
          </a:p>
        </p:txBody>
      </p:sp>
      <p:sp>
        <p:nvSpPr>
          <p:cNvPr id="1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" grpId="1" animBg="1" advAuto="0"/>
      <p:bldP spid="1174" grpId="2" animBg="1" advAuto="0"/>
      <p:bldP spid="1175" grpId="3" animBg="1" advAuto="0"/>
      <p:bldP spid="1176" grpId="4" animBg="1" advAuto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recor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record    </a:t>
            </a:r>
          </a:p>
        </p:txBody>
      </p:sp>
      <p:sp>
        <p:nvSpPr>
          <p:cNvPr id="1180" name="रेकोर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रेकोर्ड       </a:t>
            </a:r>
          </a:p>
        </p:txBody>
      </p:sp>
      <p:sp>
        <p:nvSpPr>
          <p:cNvPr id="1181" name="अभिलेख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अभिलेख</a:t>
            </a:r>
          </a:p>
        </p:txBody>
      </p:sp>
      <p:sp>
        <p:nvSpPr>
          <p:cNvPr id="1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1" animBg="1" advAuto="0"/>
      <p:bldP spid="1180" grpId="2" animBg="1" advAuto="0"/>
      <p:bldP spid="1181" grpId="3" animBg="1" advAuto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gi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region    </a:t>
            </a:r>
          </a:p>
        </p:txBody>
      </p:sp>
      <p:sp>
        <p:nvSpPr>
          <p:cNvPr id="1185" name="रीज़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रीज़न      </a:t>
            </a:r>
          </a:p>
        </p:txBody>
      </p:sp>
      <p:sp>
        <p:nvSpPr>
          <p:cNvPr id="1186" name="क्षेत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क्षेत्र</a:t>
            </a:r>
          </a:p>
        </p:txBody>
      </p:sp>
      <p:sp>
        <p:nvSpPr>
          <p:cNvPr id="1187" name="पर्यायवाची :  area, territo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पर्यायवाची :  area</a:t>
            </a:r>
            <a:r>
              <a:rPr>
                <a:solidFill>
                  <a:srgbClr val="777777"/>
                </a:solidFill>
              </a:rPr>
              <a:t>, </a:t>
            </a:r>
            <a:r>
              <a:t>territory</a:t>
            </a:r>
          </a:p>
        </p:txBody>
      </p:sp>
      <p:sp>
        <p:nvSpPr>
          <p:cNvPr id="1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" grpId="1" animBg="1" advAuto="0"/>
      <p:bldP spid="1185" grpId="2" animBg="1" advAuto="0"/>
      <p:bldP spid="1186" grpId="3" animBg="1" advAuto="0"/>
      <p:bldP spid="1187" grpId="4" animBg="1" advAuto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represe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represent    </a:t>
            </a:r>
          </a:p>
        </p:txBody>
      </p:sp>
      <p:sp>
        <p:nvSpPr>
          <p:cNvPr id="1191" name="रिप्रेजेंट"/>
          <p:cNvSpPr txBox="1"/>
          <p:nvPr/>
        </p:nvSpPr>
        <p:spPr>
          <a:xfrm>
            <a:off x="1487790" y="7352735"/>
            <a:ext cx="8935248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रिप्रेजेंट       </a:t>
            </a:r>
          </a:p>
        </p:txBody>
      </p:sp>
      <p:sp>
        <p:nvSpPr>
          <p:cNvPr id="1192" name="का प्रतिनिधित्व"/>
          <p:cNvSpPr txBox="1"/>
          <p:nvPr/>
        </p:nvSpPr>
        <p:spPr>
          <a:xfrm>
            <a:off x="11266522" y="7352735"/>
            <a:ext cx="11568711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 प्रतिनिधित्व</a:t>
            </a:r>
          </a:p>
        </p:txBody>
      </p:sp>
      <p:sp>
        <p:nvSpPr>
          <p:cNvPr id="1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" grpId="1" animBg="1" advAuto="0"/>
      <p:bldP spid="1191" grpId="2" animBg="1" advAuto="0"/>
      <p:bldP spid="1192" grpId="3" animBg="1" advAuto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retur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return    </a:t>
            </a:r>
          </a:p>
        </p:txBody>
      </p:sp>
      <p:sp>
        <p:nvSpPr>
          <p:cNvPr id="1196" name="रिटर्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रिटर्न      </a:t>
            </a:r>
          </a:p>
        </p:txBody>
      </p:sp>
      <p:sp>
        <p:nvSpPr>
          <p:cNvPr id="1197" name="वापस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वापसी</a:t>
            </a:r>
          </a:p>
        </p:txBody>
      </p:sp>
      <p:sp>
        <p:nvSpPr>
          <p:cNvPr id="1198" name="पर्यायवाची :  comeback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comeback</a:t>
            </a:r>
          </a:p>
        </p:txBody>
      </p:sp>
      <p:sp>
        <p:nvSpPr>
          <p:cNvPr id="1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" grpId="1" animBg="1" advAuto="0"/>
      <p:bldP spid="1196" grpId="2" animBg="1" advAuto="0"/>
      <p:bldP spid="1197" grpId="3" animBg="1" advAuto="0"/>
      <p:bldP spid="1198" grpId="4" animBg="1" advAuto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roo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root    </a:t>
            </a:r>
          </a:p>
        </p:txBody>
      </p:sp>
      <p:sp>
        <p:nvSpPr>
          <p:cNvPr id="1202" name="र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रूट      </a:t>
            </a:r>
          </a:p>
        </p:txBody>
      </p:sp>
      <p:sp>
        <p:nvSpPr>
          <p:cNvPr id="1203" name="जड़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जड़</a:t>
            </a:r>
          </a:p>
        </p:txBody>
      </p:sp>
      <p:sp>
        <p:nvSpPr>
          <p:cNvPr id="1204" name="पर्यायवाची :  founda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foundation</a:t>
            </a:r>
          </a:p>
        </p:txBody>
      </p:sp>
      <p:sp>
        <p:nvSpPr>
          <p:cNvPr id="1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" grpId="1" animBg="1" advAuto="0"/>
      <p:bldP spid="1202" grpId="2" animBg="1" advAuto="0"/>
      <p:bldP spid="1203" grpId="3" animBg="1" advAuto="0"/>
      <p:bldP spid="1204" grpId="4" animBg="1" advAuto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impl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simple    </a:t>
            </a:r>
          </a:p>
        </p:txBody>
      </p:sp>
      <p:sp>
        <p:nvSpPr>
          <p:cNvPr id="1208" name="सिंप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सिंपल       </a:t>
            </a:r>
          </a:p>
        </p:txBody>
      </p:sp>
      <p:sp>
        <p:nvSpPr>
          <p:cNvPr id="1209" name="सर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सरल </a:t>
            </a:r>
          </a:p>
        </p:txBody>
      </p:sp>
      <p:sp>
        <p:nvSpPr>
          <p:cNvPr id="1210" name="पर्यायवाची :  eas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easy </a:t>
            </a:r>
          </a:p>
        </p:txBody>
      </p:sp>
      <p:sp>
        <p:nvSpPr>
          <p:cNvPr id="1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1" animBg="1" advAuto="0"/>
      <p:bldP spid="1208" grpId="2" animBg="1" advAuto="0"/>
      <p:bldP spid="1209" grpId="3" animBg="1" advAuto="0"/>
      <p:bldP spid="1210" grpId="4" animBg="1" advAuto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it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site    </a:t>
            </a:r>
          </a:p>
        </p:txBody>
      </p:sp>
      <p:sp>
        <p:nvSpPr>
          <p:cNvPr id="1214" name="साइ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साइट       </a:t>
            </a:r>
          </a:p>
        </p:txBody>
      </p:sp>
      <p:sp>
        <p:nvSpPr>
          <p:cNvPr id="1215" name="स्थ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स्थल</a:t>
            </a:r>
          </a:p>
        </p:txBody>
      </p:sp>
      <p:sp>
        <p:nvSpPr>
          <p:cNvPr id="1216" name="पर्यायवाची :   point, venu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point, venue</a:t>
            </a:r>
          </a:p>
        </p:txBody>
      </p:sp>
      <p:sp>
        <p:nvSpPr>
          <p:cNvPr id="1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" grpId="1" animBg="1" advAuto="0"/>
      <p:bldP spid="1214" grpId="2" animBg="1" advAuto="0"/>
      <p:bldP spid="1215" grpId="3" animBg="1" advAuto="0"/>
      <p:bldP spid="1216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v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ever   </a:t>
            </a:r>
          </a:p>
        </p:txBody>
      </p:sp>
      <p:sp>
        <p:nvSpPr>
          <p:cNvPr id="229" name="एव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एवर   </a:t>
            </a:r>
          </a:p>
        </p:txBody>
      </p:sp>
      <p:sp>
        <p:nvSpPr>
          <p:cNvPr id="230" name="सर्वदा, कभ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सर्वदा, कभी</a:t>
            </a:r>
          </a:p>
        </p:txBody>
      </p:sp>
      <p:sp>
        <p:nvSpPr>
          <p:cNvPr id="231" name="पर्यायवाची : always, rar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always, rare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1" grpId="5" animBg="1" advAuto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k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sky    </a:t>
            </a:r>
          </a:p>
        </p:txBody>
      </p:sp>
      <p:sp>
        <p:nvSpPr>
          <p:cNvPr id="1220" name="स्काई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स्काई      </a:t>
            </a:r>
          </a:p>
        </p:txBody>
      </p:sp>
      <p:sp>
        <p:nvSpPr>
          <p:cNvPr id="1221" name="आकाश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आकाश</a:t>
            </a:r>
          </a:p>
        </p:txBody>
      </p:sp>
      <p:sp>
        <p:nvSpPr>
          <p:cNvPr id="1222" name="पर्यायवाची :  spa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space </a:t>
            </a:r>
          </a:p>
        </p:txBody>
      </p:sp>
      <p:sp>
        <p:nvSpPr>
          <p:cNvPr id="1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1" animBg="1" advAuto="0"/>
      <p:bldP spid="1220" grpId="2" animBg="1" advAuto="0"/>
      <p:bldP spid="1221" grpId="3" animBg="1" advAuto="0"/>
      <p:bldP spid="1222" grpId="4" animBg="1" advAuto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of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soft   </a:t>
            </a:r>
          </a:p>
        </p:txBody>
      </p:sp>
      <p:sp>
        <p:nvSpPr>
          <p:cNvPr id="1226" name="सॉफ़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सॉफ़्ट   </a:t>
            </a:r>
          </a:p>
        </p:txBody>
      </p:sp>
      <p:sp>
        <p:nvSpPr>
          <p:cNvPr id="1227" name="मुलाय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मुलायम </a:t>
            </a:r>
          </a:p>
        </p:txBody>
      </p:sp>
      <p:sp>
        <p:nvSpPr>
          <p:cNvPr id="1228" name="पर्यायवाची : pulp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pulpy 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" grpId="1" animBg="1" advAuto="0"/>
      <p:bldP spid="1226" grpId="2" animBg="1" advAuto="0"/>
      <p:bldP spid="1227" grpId="3" animBg="1" advAuto="0"/>
      <p:bldP spid="1228" grpId="4" animBg="1" advAuto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quar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square   </a:t>
            </a:r>
          </a:p>
        </p:txBody>
      </p:sp>
      <p:sp>
        <p:nvSpPr>
          <p:cNvPr id="1232" name="स्केवे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स्केवेर    </a:t>
            </a:r>
          </a:p>
        </p:txBody>
      </p:sp>
      <p:sp>
        <p:nvSpPr>
          <p:cNvPr id="1233" name="वर्ग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वर्ग</a:t>
            </a:r>
          </a:p>
        </p:txBody>
      </p:sp>
      <p:sp>
        <p:nvSpPr>
          <p:cNvPr id="1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" grpId="1" animBg="1" advAuto="0"/>
      <p:bldP spid="1232" grpId="2" animBg="1" advAuto="0"/>
      <p:bldP spid="1233" grpId="3" animBg="1" advAuto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tor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store   </a:t>
            </a:r>
          </a:p>
        </p:txBody>
      </p:sp>
      <p:sp>
        <p:nvSpPr>
          <p:cNvPr id="1237" name="स्टो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स्टोर    </a:t>
            </a:r>
          </a:p>
        </p:txBody>
      </p:sp>
      <p:sp>
        <p:nvSpPr>
          <p:cNvPr id="1238" name="दुक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दुकान</a:t>
            </a:r>
          </a:p>
        </p:txBody>
      </p:sp>
      <p:sp>
        <p:nvSpPr>
          <p:cNvPr id="1239" name="पर्यायवाची : shop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shop  </a:t>
            </a:r>
          </a:p>
        </p:txBody>
      </p:sp>
      <p:sp>
        <p:nvSpPr>
          <p:cNvPr id="1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1" animBg="1" advAuto="0"/>
      <p:bldP spid="1237" grpId="2" animBg="1" advAuto="0"/>
      <p:bldP spid="1238" grpId="3" animBg="1" advAuto="0"/>
      <p:bldP spid="1239" grpId="4" animBg="1" advAuto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ubjec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subject   </a:t>
            </a:r>
          </a:p>
        </p:txBody>
      </p:sp>
      <p:sp>
        <p:nvSpPr>
          <p:cNvPr id="1243" name="सबजेक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सबजेक्ट    </a:t>
            </a:r>
          </a:p>
        </p:txBody>
      </p:sp>
      <p:sp>
        <p:nvSpPr>
          <p:cNvPr id="1244" name="विष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विषय </a:t>
            </a:r>
          </a:p>
        </p:txBody>
      </p:sp>
      <p:sp>
        <p:nvSpPr>
          <p:cNvPr id="1245" name="पर्यायवाची : theme, topic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theme, topic  </a:t>
            </a:r>
          </a:p>
        </p:txBody>
      </p:sp>
      <p:sp>
        <p:nvSpPr>
          <p:cNvPr id="1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1" animBg="1" advAuto="0"/>
      <p:bldP spid="1243" grpId="2" animBg="1" advAuto="0"/>
      <p:bldP spid="1244" grpId="3" animBg="1" advAuto="0"/>
      <p:bldP spid="1245" grpId="4" animBg="1" advAuto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udden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suddenly   </a:t>
            </a:r>
          </a:p>
        </p:txBody>
      </p:sp>
      <p:sp>
        <p:nvSpPr>
          <p:cNvPr id="1249" name="सडं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सडंली   </a:t>
            </a:r>
          </a:p>
        </p:txBody>
      </p:sp>
      <p:sp>
        <p:nvSpPr>
          <p:cNvPr id="1250" name="अचानक स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अचानक से</a:t>
            </a:r>
          </a:p>
        </p:txBody>
      </p:sp>
      <p:sp>
        <p:nvSpPr>
          <p:cNvPr id="1251" name="पर्यायवाची : by surpris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by surprise </a:t>
            </a:r>
          </a:p>
        </p:txBody>
      </p:sp>
      <p:sp>
        <p:nvSpPr>
          <p:cNvPr id="1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" grpId="1" animBg="1" advAuto="0"/>
      <p:bldP spid="1249" grpId="2" animBg="1" advAuto="0"/>
      <p:bldP spid="1250" grpId="3" animBg="1" advAuto="0"/>
      <p:bldP spid="1251" grpId="4" animBg="1" advAuto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um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sum   </a:t>
            </a:r>
          </a:p>
        </p:txBody>
      </p:sp>
      <p:sp>
        <p:nvSpPr>
          <p:cNvPr id="1255" name="सम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सम   </a:t>
            </a:r>
          </a:p>
        </p:txBody>
      </p:sp>
      <p:sp>
        <p:nvSpPr>
          <p:cNvPr id="1256" name="योग, जोड़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योग, जोड़ </a:t>
            </a:r>
          </a:p>
        </p:txBody>
      </p:sp>
      <p:sp>
        <p:nvSpPr>
          <p:cNvPr id="1257" name="पर्यायवाची : , addition, joi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, addition, join </a:t>
            </a:r>
          </a:p>
        </p:txBody>
      </p:sp>
      <p:sp>
        <p:nvSpPr>
          <p:cNvPr id="12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" grpId="1" animBg="1" advAuto="0"/>
      <p:bldP spid="1255" grpId="2" animBg="1" advAuto="0"/>
      <p:bldP spid="1256" grpId="3" animBg="1" advAuto="0"/>
      <p:bldP spid="1257" grpId="4" animBg="1" advAuto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umm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summer   </a:t>
            </a:r>
          </a:p>
        </p:txBody>
      </p:sp>
      <p:sp>
        <p:nvSpPr>
          <p:cNvPr id="1261" name="सम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समर    </a:t>
            </a:r>
          </a:p>
        </p:txBody>
      </p:sp>
      <p:sp>
        <p:nvSpPr>
          <p:cNvPr id="1262" name="गर्म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गर्मी </a:t>
            </a:r>
          </a:p>
        </p:txBody>
      </p:sp>
      <p:sp>
        <p:nvSpPr>
          <p:cNvPr id="1263" name="पर्यायवाची : hea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heat  </a:t>
            </a:r>
          </a:p>
        </p:txBody>
      </p:sp>
      <p:sp>
        <p:nvSpPr>
          <p:cNvPr id="1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" grpId="1" animBg="1" advAuto="0"/>
      <p:bldP spid="1261" grpId="2" animBg="1" advAuto="0"/>
      <p:bldP spid="1262" grpId="3" animBg="1" advAuto="0"/>
      <p:bldP spid="1263" grpId="4" animBg="1" advAuto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yllable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syllables   </a:t>
            </a:r>
          </a:p>
        </p:txBody>
      </p:sp>
      <p:sp>
        <p:nvSpPr>
          <p:cNvPr id="1267" name="सिलेब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सिलेबस   </a:t>
            </a:r>
          </a:p>
        </p:txBody>
      </p:sp>
      <p:sp>
        <p:nvSpPr>
          <p:cNvPr id="1268" name="शब्दांश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शब्दांश</a:t>
            </a:r>
          </a:p>
        </p:txBody>
      </p:sp>
      <p:sp>
        <p:nvSpPr>
          <p:cNvPr id="1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" grpId="1" animBg="1" advAuto="0"/>
      <p:bldP spid="1267" grpId="2" animBg="1" advAuto="0"/>
      <p:bldP spid="1268" grpId="3" animBg="1" advAuto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teach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teacher   </a:t>
            </a:r>
          </a:p>
        </p:txBody>
      </p:sp>
      <p:sp>
        <p:nvSpPr>
          <p:cNvPr id="1272" name="टीच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टीचर    </a:t>
            </a:r>
          </a:p>
        </p:txBody>
      </p:sp>
      <p:sp>
        <p:nvSpPr>
          <p:cNvPr id="1273" name="अध्याप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अध्यापक</a:t>
            </a:r>
          </a:p>
        </p:txBody>
      </p:sp>
      <p:sp>
        <p:nvSpPr>
          <p:cNvPr id="1274" name="पर्यायवाची : educator, instructor, master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educator, instructor, master,</a:t>
            </a:r>
          </a:p>
        </p:txBody>
      </p:sp>
      <p:sp>
        <p:nvSpPr>
          <p:cNvPr id="1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" grpId="1" animBg="1" advAuto="0"/>
      <p:bldP spid="1272" grpId="2" animBg="1" advAuto="0"/>
      <p:bldP spid="1273" grpId="3" animBg="1" advAuto="0"/>
      <p:bldP spid="1274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unti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until  </a:t>
            </a:r>
          </a:p>
        </p:txBody>
      </p:sp>
      <p:sp>
        <p:nvSpPr>
          <p:cNvPr id="128" name="अंटि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अंटिल  </a:t>
            </a:r>
          </a:p>
        </p:txBody>
      </p:sp>
      <p:sp>
        <p:nvSpPr>
          <p:cNvPr id="129" name="जब त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जब तक </a:t>
            </a:r>
          </a:p>
        </p:txBody>
      </p:sp>
      <p:sp>
        <p:nvSpPr>
          <p:cNvPr id="130" name="पर्यायवाची : while / so long as  / during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while / so long as  / during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2" animBg="1" advAuto="0"/>
      <p:bldP spid="129" grpId="3" animBg="1" advAuto="0"/>
      <p:bldP spid="130" grpId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iel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field   </a:t>
            </a:r>
          </a:p>
        </p:txBody>
      </p:sp>
      <p:sp>
        <p:nvSpPr>
          <p:cNvPr id="235" name="फ़ील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फ़ील्ड   </a:t>
            </a:r>
          </a:p>
        </p:txBody>
      </p:sp>
      <p:sp>
        <p:nvSpPr>
          <p:cNvPr id="236" name="खेत, छेत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खेत, छेत्र</a:t>
            </a:r>
          </a:p>
        </p:txBody>
      </p:sp>
      <p:sp>
        <p:nvSpPr>
          <p:cNvPr id="237" name="पर्यायवाची : field, region, zon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field, region, zone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  <p:bldP spid="235" grpId="2" animBg="1" advAuto="0"/>
      <p:bldP spid="236" grpId="3" animBg="1" advAuto="0"/>
      <p:bldP spid="237" grpId="5" animBg="1" advAuto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tes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test   </a:t>
            </a:r>
          </a:p>
        </p:txBody>
      </p:sp>
      <p:sp>
        <p:nvSpPr>
          <p:cNvPr id="1278" name="टेस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टेस्ट    </a:t>
            </a:r>
          </a:p>
        </p:txBody>
      </p:sp>
      <p:sp>
        <p:nvSpPr>
          <p:cNvPr id="1279" name="परीक्ष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परीक्षा</a:t>
            </a:r>
          </a:p>
        </p:txBody>
      </p:sp>
      <p:sp>
        <p:nvSpPr>
          <p:cNvPr id="1280" name="पर्यायवाची : examinati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examination </a:t>
            </a:r>
          </a:p>
        </p:txBody>
      </p:sp>
      <p:sp>
        <p:nvSpPr>
          <p:cNvPr id="1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" grpId="1" animBg="1" advAuto="0"/>
      <p:bldP spid="1278" grpId="2" animBg="1" advAuto="0"/>
      <p:bldP spid="1279" grpId="3" animBg="1" advAuto="0"/>
      <p:bldP spid="1280" grpId="4" animBg="1" advAuto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wall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wall   </a:t>
            </a:r>
          </a:p>
        </p:txBody>
      </p:sp>
      <p:sp>
        <p:nvSpPr>
          <p:cNvPr id="1284" name="वाल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वाल    </a:t>
            </a:r>
          </a:p>
        </p:txBody>
      </p:sp>
      <p:sp>
        <p:nvSpPr>
          <p:cNvPr id="1285" name="दीवार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दीवार</a:t>
            </a:r>
          </a:p>
        </p:txBody>
      </p:sp>
      <p:sp>
        <p:nvSpPr>
          <p:cNvPr id="1286" name="पर्यायवाची : enclosur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enclosure </a:t>
            </a:r>
          </a:p>
        </p:txBody>
      </p:sp>
      <p:sp>
        <p:nvSpPr>
          <p:cNvPr id="1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" grpId="1" animBg="1" advAuto="0"/>
      <p:bldP spid="1284" grpId="2" animBg="1" advAuto="0"/>
      <p:bldP spid="1285" grpId="3" animBg="1" advAuto="0"/>
      <p:bldP spid="1286" grpId="4" animBg="1" advAuto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thir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third   </a:t>
            </a:r>
          </a:p>
        </p:txBody>
      </p:sp>
      <p:sp>
        <p:nvSpPr>
          <p:cNvPr id="1290" name="थर्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थर्ड    </a:t>
            </a:r>
          </a:p>
        </p:txBody>
      </p:sp>
      <p:sp>
        <p:nvSpPr>
          <p:cNvPr id="1291" name="तृतीय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तृतीय</a:t>
            </a:r>
          </a:p>
        </p:txBody>
      </p:sp>
      <p:sp>
        <p:nvSpPr>
          <p:cNvPr id="1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1" animBg="1" advAuto="0"/>
      <p:bldP spid="1290" grpId="2" animBg="1" advAuto="0"/>
      <p:bldP spid="1291" grpId="3" animBg="1" advAuto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weathe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weather   </a:t>
            </a:r>
          </a:p>
        </p:txBody>
      </p:sp>
      <p:sp>
        <p:nvSpPr>
          <p:cNvPr id="1295" name="वेधर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वेधर    </a:t>
            </a:r>
          </a:p>
        </p:txBody>
      </p:sp>
      <p:sp>
        <p:nvSpPr>
          <p:cNvPr id="1296" name="मौसम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मौसम</a:t>
            </a:r>
          </a:p>
        </p:txBody>
      </p:sp>
      <p:sp>
        <p:nvSpPr>
          <p:cNvPr id="1297" name="पर्यायवाची :  season, climat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season, climate </a:t>
            </a:r>
          </a:p>
        </p:txBody>
      </p:sp>
      <p:sp>
        <p:nvSpPr>
          <p:cNvPr id="1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1" animBg="1" advAuto="0"/>
      <p:bldP spid="1295" grpId="2" animBg="1" advAuto="0"/>
      <p:bldP spid="1296" grpId="3" animBg="1" advAuto="0"/>
      <p:bldP spid="1297" grpId="4" animBg="1" advAuto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whethe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whether   </a:t>
            </a:r>
          </a:p>
        </p:txBody>
      </p:sp>
      <p:sp>
        <p:nvSpPr>
          <p:cNvPr id="1301" name="वेधर"/>
          <p:cNvSpPr txBox="1"/>
          <p:nvPr/>
        </p:nvSpPr>
        <p:spPr>
          <a:xfrm>
            <a:off x="1465131" y="6483350"/>
            <a:ext cx="4325205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वेधर    </a:t>
            </a:r>
          </a:p>
        </p:txBody>
      </p:sp>
      <p:sp>
        <p:nvSpPr>
          <p:cNvPr id="1302" name="या, दोनों में से कौनसा"/>
          <p:cNvSpPr txBox="1"/>
          <p:nvPr/>
        </p:nvSpPr>
        <p:spPr>
          <a:xfrm>
            <a:off x="6398504" y="6483349"/>
            <a:ext cx="16454352" cy="2781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या, दोनों में से कौनसा</a:t>
            </a:r>
          </a:p>
        </p:txBody>
      </p:sp>
      <p:sp>
        <p:nvSpPr>
          <p:cNvPr id="1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" grpId="1" animBg="1" advAuto="0"/>
      <p:bldP spid="1301" grpId="2" animBg="1" advAuto="0"/>
      <p:bldP spid="1302" grpId="3" animBg="1" advAuto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wes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west   </a:t>
            </a:r>
          </a:p>
        </p:txBody>
      </p:sp>
      <p:sp>
        <p:nvSpPr>
          <p:cNvPr id="1306" name="वेस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वेस्ट    </a:t>
            </a:r>
          </a:p>
        </p:txBody>
      </p:sp>
      <p:sp>
        <p:nvSpPr>
          <p:cNvPr id="1307" name="पश्चिम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पश्चिम</a:t>
            </a:r>
          </a:p>
        </p:txBody>
      </p:sp>
      <p:sp>
        <p:nvSpPr>
          <p:cNvPr id="1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" grpId="1" animBg="1" advAuto="0"/>
      <p:bldP spid="1306" grpId="2" animBg="1" advAuto="0"/>
      <p:bldP spid="1307" grpId="3" animBg="1" advAuto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wid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wide   </a:t>
            </a:r>
          </a:p>
        </p:txBody>
      </p:sp>
      <p:sp>
        <p:nvSpPr>
          <p:cNvPr id="1311" name="वाई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वाईड    </a:t>
            </a:r>
          </a:p>
        </p:txBody>
      </p:sp>
      <p:sp>
        <p:nvSpPr>
          <p:cNvPr id="1312" name="चौड़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चौड़ा</a:t>
            </a:r>
          </a:p>
        </p:txBody>
      </p:sp>
      <p:sp>
        <p:nvSpPr>
          <p:cNvPr id="1313" name="पर्यायवाची :  broad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broad </a:t>
            </a:r>
          </a:p>
        </p:txBody>
      </p:sp>
      <p:sp>
        <p:nvSpPr>
          <p:cNvPr id="1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1" animBg="1" advAuto="0"/>
      <p:bldP spid="1311" grpId="2" animBg="1" advAuto="0"/>
      <p:bldP spid="1312" grpId="3" animBg="1" advAuto="0"/>
      <p:bldP spid="1313" grpId="4" animBg="1" advAuto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wil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wild   </a:t>
            </a:r>
          </a:p>
        </p:txBody>
      </p:sp>
      <p:sp>
        <p:nvSpPr>
          <p:cNvPr id="1317" name="वाईल्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वाईल्ड    </a:t>
            </a:r>
          </a:p>
        </p:txBody>
      </p:sp>
      <p:sp>
        <p:nvSpPr>
          <p:cNvPr id="1318" name="जंगली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जंगली</a:t>
            </a:r>
          </a:p>
        </p:txBody>
      </p:sp>
      <p:sp>
        <p:nvSpPr>
          <p:cNvPr id="1319" name="पर्यायवाची : Fera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Feral </a:t>
            </a:r>
          </a:p>
        </p:txBody>
      </p:sp>
      <p:sp>
        <p:nvSpPr>
          <p:cNvPr id="1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1" animBg="1" advAuto="0"/>
      <p:bldP spid="1317" grpId="2" animBg="1" advAuto="0"/>
      <p:bldP spid="1318" grpId="3" animBg="1" advAuto="0"/>
      <p:bldP spid="1319" grpId="4" animBg="1" advAuto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winte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winter   </a:t>
            </a:r>
          </a:p>
        </p:txBody>
      </p:sp>
      <p:sp>
        <p:nvSpPr>
          <p:cNvPr id="1323" name="विंटर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विंटर     </a:t>
            </a:r>
          </a:p>
        </p:txBody>
      </p:sp>
      <p:sp>
        <p:nvSpPr>
          <p:cNvPr id="1324" name="सर्दी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सर्दी</a:t>
            </a:r>
          </a:p>
        </p:txBody>
      </p:sp>
      <p:sp>
        <p:nvSpPr>
          <p:cNvPr id="1325" name="पर्यायवाची : cold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cold </a:t>
            </a:r>
          </a:p>
        </p:txBody>
      </p:sp>
      <p:sp>
        <p:nvSpPr>
          <p:cNvPr id="1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" grpId="1" animBg="1" advAuto="0"/>
      <p:bldP spid="1323" grpId="2" animBg="1" advAuto="0"/>
      <p:bldP spid="1324" grpId="3" animBg="1" advAuto="0"/>
      <p:bldP spid="1325" grpId="4" animBg="1" advAuto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writte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written   </a:t>
            </a:r>
          </a:p>
        </p:txBody>
      </p:sp>
      <p:sp>
        <p:nvSpPr>
          <p:cNvPr id="1329" name="रिट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रिटन    </a:t>
            </a:r>
          </a:p>
        </p:txBody>
      </p:sp>
      <p:sp>
        <p:nvSpPr>
          <p:cNvPr id="1330" name="लिखा हुआ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लिखा हुआ</a:t>
            </a:r>
          </a:p>
        </p:txBody>
      </p:sp>
      <p:sp>
        <p:nvSpPr>
          <p:cNvPr id="1331" name="पर्यायवाची : inscribed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inscribed </a:t>
            </a:r>
          </a:p>
        </p:txBody>
      </p:sp>
      <p:sp>
        <p:nvSpPr>
          <p:cNvPr id="1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" grpId="1" animBg="1" advAuto="0"/>
      <p:bldP spid="1329" grpId="2" animBg="1" advAuto="0"/>
      <p:bldP spid="1330" grpId="3" animBg="1" advAuto="0"/>
      <p:bldP spid="1331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igur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figure   </a:t>
            </a:r>
          </a:p>
        </p:txBody>
      </p:sp>
      <p:sp>
        <p:nvSpPr>
          <p:cNvPr id="241" name="फ़िग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फ़िगर   </a:t>
            </a:r>
          </a:p>
        </p:txBody>
      </p:sp>
      <p:sp>
        <p:nvSpPr>
          <p:cNvPr id="242" name="आकृत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आकृति</a:t>
            </a:r>
          </a:p>
        </p:txBody>
      </p:sp>
      <p:sp>
        <p:nvSpPr>
          <p:cNvPr id="243" name="पर्यायवाची : statu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statue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animBg="1" advAuto="0"/>
      <p:bldP spid="241" grpId="2" animBg="1" advAuto="0"/>
      <p:bldP spid="242" grpId="3" animBg="1" advAuto="0"/>
      <p:bldP spid="243" grpId="5" animBg="1" advAuto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ac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act   </a:t>
            </a:r>
          </a:p>
        </p:txBody>
      </p:sp>
      <p:sp>
        <p:nvSpPr>
          <p:cNvPr id="1335" name="एक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एक्ट    </a:t>
            </a:r>
          </a:p>
        </p:txBody>
      </p:sp>
      <p:sp>
        <p:nvSpPr>
          <p:cNvPr id="1336" name="अधिनियम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अधिनियम</a:t>
            </a:r>
          </a:p>
        </p:txBody>
      </p:sp>
      <p:sp>
        <p:nvSpPr>
          <p:cNvPr id="1337" name="पर्यायवाची : statute (कानून)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statute (कानून) </a:t>
            </a:r>
          </a:p>
        </p:txBody>
      </p:sp>
      <p:sp>
        <p:nvSpPr>
          <p:cNvPr id="1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" grpId="1" animBg="1" advAuto="0"/>
      <p:bldP spid="1335" grpId="2" animBg="1" advAuto="0"/>
      <p:bldP spid="1336" grpId="3" animBg="1" advAuto="0"/>
      <p:bldP spid="1337" grpId="4" animBg="1" advAuto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although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although  </a:t>
            </a:r>
          </a:p>
        </p:txBody>
      </p:sp>
      <p:sp>
        <p:nvSpPr>
          <p:cNvPr id="1341" name="ओल्धो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ओल्धो   </a:t>
            </a:r>
          </a:p>
        </p:txBody>
      </p:sp>
      <p:sp>
        <p:nvSpPr>
          <p:cNvPr id="1342" name="हालांक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हालांकि </a:t>
            </a:r>
          </a:p>
        </p:txBody>
      </p:sp>
      <p:sp>
        <p:nvSpPr>
          <p:cNvPr id="1343" name="पर्यायवाची :  albeit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albeit</a:t>
            </a:r>
          </a:p>
        </p:txBody>
      </p:sp>
      <p:sp>
        <p:nvSpPr>
          <p:cNvPr id="1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" grpId="1" animBg="1" advAuto="0"/>
      <p:bldP spid="1341" grpId="2" animBg="1" advAuto="0"/>
      <p:bldP spid="1342" grpId="3" animBg="1" advAuto="0"/>
      <p:bldP spid="1343" grpId="4" animBg="1" advAuto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angl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angle  </a:t>
            </a:r>
          </a:p>
        </p:txBody>
      </p:sp>
      <p:sp>
        <p:nvSpPr>
          <p:cNvPr id="1347" name="एंगल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एंगल   </a:t>
            </a:r>
          </a:p>
        </p:txBody>
      </p:sp>
      <p:sp>
        <p:nvSpPr>
          <p:cNvPr id="1348" name="कोण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कोण </a:t>
            </a:r>
          </a:p>
        </p:txBody>
      </p:sp>
      <p:sp>
        <p:nvSpPr>
          <p:cNvPr id="1349" name="पर्यायवाची : corner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corner</a:t>
            </a:r>
          </a:p>
        </p:txBody>
      </p:sp>
      <p:sp>
        <p:nvSpPr>
          <p:cNvPr id="1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" grpId="1" animBg="1" advAuto="0"/>
      <p:bldP spid="1347" grpId="2" animBg="1" advAuto="0"/>
      <p:bldP spid="1348" grpId="3" animBg="1" advAuto="0"/>
      <p:bldP spid="1349" grpId="4" animBg="1" advAuto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appear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appear  </a:t>
            </a:r>
          </a:p>
        </p:txBody>
      </p:sp>
      <p:sp>
        <p:nvSpPr>
          <p:cNvPr id="1353" name="अप्पीयर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अप्पीयर   </a:t>
            </a:r>
          </a:p>
        </p:txBody>
      </p:sp>
      <p:sp>
        <p:nvSpPr>
          <p:cNvPr id="1354" name="दिखाई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दिखाई </a:t>
            </a:r>
          </a:p>
        </p:txBody>
      </p:sp>
      <p:sp>
        <p:nvSpPr>
          <p:cNvPr id="1355" name="पर्यायवाची : seem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seem</a:t>
            </a:r>
          </a:p>
        </p:txBody>
      </p:sp>
      <p:sp>
        <p:nvSpPr>
          <p:cNvPr id="1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" grpId="1" animBg="1" advAuto="0"/>
      <p:bldP spid="1353" grpId="2" animBg="1" advAuto="0"/>
      <p:bldP spid="1354" grpId="3" animBg="1" advAuto="0"/>
      <p:bldP spid="1355" grpId="4" animBg="1" advAuto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bea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beat  </a:t>
            </a:r>
          </a:p>
        </p:txBody>
      </p:sp>
      <p:sp>
        <p:nvSpPr>
          <p:cNvPr id="1359" name="बी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बीट   </a:t>
            </a:r>
          </a:p>
        </p:txBody>
      </p:sp>
      <p:sp>
        <p:nvSpPr>
          <p:cNvPr id="1360" name="हा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हारना </a:t>
            </a:r>
          </a:p>
        </p:txBody>
      </p:sp>
      <p:sp>
        <p:nvSpPr>
          <p:cNvPr id="1361" name="पर्यायवाची : defeat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defeat</a:t>
            </a:r>
          </a:p>
        </p:txBody>
      </p:sp>
      <p:sp>
        <p:nvSpPr>
          <p:cNvPr id="1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" grpId="1" animBg="1" advAuto="0"/>
      <p:bldP spid="1359" grpId="2" animBg="1" advAuto="0"/>
      <p:bldP spid="1360" grpId="3" animBg="1" advAuto="0"/>
      <p:bldP spid="1361" grpId="4" animBg="1" advAuto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bottom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bottom  </a:t>
            </a:r>
          </a:p>
        </p:txBody>
      </p:sp>
      <p:sp>
        <p:nvSpPr>
          <p:cNvPr id="1365" name="बोटम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बोटम   </a:t>
            </a:r>
          </a:p>
        </p:txBody>
      </p:sp>
      <p:sp>
        <p:nvSpPr>
          <p:cNvPr id="1366" name="त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तल </a:t>
            </a:r>
          </a:p>
        </p:txBody>
      </p:sp>
      <p:sp>
        <p:nvSpPr>
          <p:cNvPr id="1367" name="पर्यायवाची : surface, bas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surface, base</a:t>
            </a:r>
          </a:p>
        </p:txBody>
      </p:sp>
      <p:sp>
        <p:nvSpPr>
          <p:cNvPr id="1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1" animBg="1" advAuto="0"/>
      <p:bldP spid="1365" grpId="2" animBg="1" advAuto="0"/>
      <p:bldP spid="1366" grpId="3" animBg="1" advAuto="0"/>
      <p:bldP spid="1367" grpId="4" animBg="1" advAuto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brigh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bright  </a:t>
            </a:r>
          </a:p>
        </p:txBody>
      </p:sp>
      <p:sp>
        <p:nvSpPr>
          <p:cNvPr id="1371" name="ब्राइ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ब्राइट    </a:t>
            </a:r>
          </a:p>
        </p:txBody>
      </p:sp>
      <p:sp>
        <p:nvSpPr>
          <p:cNvPr id="1372" name="उज्ज्व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उज्ज्वल </a:t>
            </a:r>
          </a:p>
        </p:txBody>
      </p:sp>
      <p:sp>
        <p:nvSpPr>
          <p:cNvPr id="1373" name="पर्यायवाची : shiny, glossy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shiny, glossy</a:t>
            </a:r>
          </a:p>
        </p:txBody>
      </p:sp>
      <p:sp>
        <p:nvSpPr>
          <p:cNvPr id="1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" grpId="1" animBg="1" advAuto="0"/>
      <p:bldP spid="1371" grpId="2" animBg="1" advAuto="0"/>
      <p:bldP spid="1372" grpId="3" animBg="1" advAuto="0"/>
      <p:bldP spid="1373" grpId="4" animBg="1" advAuto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broken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broken  </a:t>
            </a:r>
          </a:p>
        </p:txBody>
      </p:sp>
      <p:sp>
        <p:nvSpPr>
          <p:cNvPr id="1377" name="ब्रोक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ब्रोकन   </a:t>
            </a:r>
          </a:p>
        </p:txBody>
      </p:sp>
      <p:sp>
        <p:nvSpPr>
          <p:cNvPr id="1378" name="टूटा हुआ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टूटा हुआ </a:t>
            </a:r>
          </a:p>
        </p:txBody>
      </p:sp>
      <p:sp>
        <p:nvSpPr>
          <p:cNvPr id="1379" name="पर्यायवाची : split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split</a:t>
            </a:r>
          </a:p>
        </p:txBody>
      </p:sp>
      <p:sp>
        <p:nvSpPr>
          <p:cNvPr id="1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" grpId="1" animBg="1" advAuto="0"/>
      <p:bldP spid="1377" grpId="2" animBg="1" advAuto="0"/>
      <p:bldP spid="1378" grpId="3" animBg="1" advAuto="0"/>
      <p:bldP spid="1379" grpId="4" animBg="1" advAuto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build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build  </a:t>
            </a:r>
          </a:p>
        </p:txBody>
      </p:sp>
      <p:sp>
        <p:nvSpPr>
          <p:cNvPr id="1383" name="बिल्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बिल्ड   </a:t>
            </a:r>
          </a:p>
        </p:txBody>
      </p:sp>
      <p:sp>
        <p:nvSpPr>
          <p:cNvPr id="1384" name="निर्माण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निर्माण </a:t>
            </a:r>
          </a:p>
        </p:txBody>
      </p:sp>
      <p:sp>
        <p:nvSpPr>
          <p:cNvPr id="1385" name="पर्यायवाची : construction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construction</a:t>
            </a:r>
          </a:p>
        </p:txBody>
      </p:sp>
      <p:sp>
        <p:nvSpPr>
          <p:cNvPr id="13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" grpId="1" animBg="1" advAuto="0"/>
      <p:bldP spid="1383" grpId="2" animBg="1" advAuto="0"/>
      <p:bldP spid="1384" grpId="3" animBg="1" advAuto="0"/>
      <p:bldP spid="1385" grpId="4" animBg="1" advAuto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cas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case  </a:t>
            </a:r>
          </a:p>
        </p:txBody>
      </p:sp>
      <p:sp>
        <p:nvSpPr>
          <p:cNvPr id="1389" name="के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केस   </a:t>
            </a:r>
          </a:p>
        </p:txBody>
      </p:sp>
      <p:sp>
        <p:nvSpPr>
          <p:cNvPr id="1390" name="मामल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मामला </a:t>
            </a:r>
          </a:p>
        </p:txBody>
      </p:sp>
      <p:sp>
        <p:nvSpPr>
          <p:cNvPr id="1391" name="पर्यायवाची : matter, affair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matter, affair</a:t>
            </a:r>
          </a:p>
        </p:txBody>
      </p:sp>
      <p:sp>
        <p:nvSpPr>
          <p:cNvPr id="1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" grpId="1" animBg="1" advAuto="0"/>
      <p:bldP spid="1389" grpId="2" animBg="1" advAuto="0"/>
      <p:bldP spid="1390" grpId="3" animBg="1" advAuto="0"/>
      <p:bldP spid="1391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happe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happen   </a:t>
            </a:r>
          </a:p>
        </p:txBody>
      </p:sp>
      <p:sp>
        <p:nvSpPr>
          <p:cNvPr id="247" name="हेप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हेपन   </a:t>
            </a:r>
          </a:p>
        </p:txBody>
      </p:sp>
      <p:sp>
        <p:nvSpPr>
          <p:cNvPr id="248" name="हो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होना </a:t>
            </a:r>
          </a:p>
        </p:txBody>
      </p:sp>
      <p:sp>
        <p:nvSpPr>
          <p:cNvPr id="249" name="पर्यायवाची : be, become, occu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be, become, occur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  <p:bldP spid="247" grpId="2" animBg="1" advAuto="0"/>
      <p:bldP spid="248" grpId="3" animBg="1" advAuto="0"/>
      <p:bldP spid="249" grpId="5" animBg="1" advAuto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century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century  </a:t>
            </a:r>
          </a:p>
        </p:txBody>
      </p:sp>
      <p:sp>
        <p:nvSpPr>
          <p:cNvPr id="1395" name="सेंचुरी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सेंचुरी   </a:t>
            </a:r>
          </a:p>
        </p:txBody>
      </p:sp>
      <p:sp>
        <p:nvSpPr>
          <p:cNvPr id="1396" name="सद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सदी </a:t>
            </a:r>
          </a:p>
        </p:txBody>
      </p:sp>
      <p:sp>
        <p:nvSpPr>
          <p:cNvPr id="1397" name="पर्यायवाची : hundred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hundred</a:t>
            </a:r>
          </a:p>
        </p:txBody>
      </p:sp>
      <p:sp>
        <p:nvSpPr>
          <p:cNvPr id="1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" grpId="1" animBg="1" advAuto="0"/>
      <p:bldP spid="1395" grpId="2" animBg="1" advAuto="0"/>
      <p:bldP spid="1396" grpId="3" animBg="1" advAuto="0"/>
      <p:bldP spid="1397" grpId="4" animBg="1" advAuto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cou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count    </a:t>
            </a:r>
          </a:p>
        </p:txBody>
      </p:sp>
      <p:sp>
        <p:nvSpPr>
          <p:cNvPr id="1401" name="काउं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काउंट       </a:t>
            </a:r>
          </a:p>
        </p:txBody>
      </p:sp>
      <p:sp>
        <p:nvSpPr>
          <p:cNvPr id="1402" name="गिनत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गिनती</a:t>
            </a:r>
          </a:p>
        </p:txBody>
      </p:sp>
      <p:sp>
        <p:nvSpPr>
          <p:cNvPr id="1403" name="पर्यायवाची :  calculation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calculation </a:t>
            </a:r>
          </a:p>
        </p:txBody>
      </p:sp>
      <p:sp>
        <p:nvSpPr>
          <p:cNvPr id="14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" grpId="1" animBg="1" advAuto="0"/>
      <p:bldP spid="1401" grpId="2" animBg="1" advAuto="0"/>
      <p:bldP spid="1402" grpId="3" animBg="1" advAuto="0"/>
      <p:bldP spid="1403" grpId="4" animBg="1" advAuto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cro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cross    </a:t>
            </a:r>
          </a:p>
        </p:txBody>
      </p:sp>
      <p:sp>
        <p:nvSpPr>
          <p:cNvPr id="1407" name="क्रॉस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क्रॉस      </a:t>
            </a:r>
          </a:p>
        </p:txBody>
      </p:sp>
      <p:sp>
        <p:nvSpPr>
          <p:cNvPr id="1408" name="पार क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पार करना</a:t>
            </a:r>
          </a:p>
        </p:txBody>
      </p:sp>
      <p:sp>
        <p:nvSpPr>
          <p:cNvPr id="1409" name="पर्यायवाची :  pass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pass  </a:t>
            </a:r>
          </a:p>
        </p:txBody>
      </p:sp>
      <p:sp>
        <p:nvSpPr>
          <p:cNvPr id="14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" grpId="1" animBg="1" advAuto="0"/>
      <p:bldP spid="1407" grpId="2" animBg="1" advAuto="0"/>
      <p:bldP spid="1408" grpId="3" animBg="1" advAuto="0"/>
      <p:bldP spid="1409" grpId="4" animBg="1" advAuto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dre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dress    </a:t>
            </a:r>
          </a:p>
        </p:txBody>
      </p:sp>
      <p:sp>
        <p:nvSpPr>
          <p:cNvPr id="1413" name="ड्रेस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ड्रेस       </a:t>
            </a:r>
          </a:p>
        </p:txBody>
      </p:sp>
      <p:sp>
        <p:nvSpPr>
          <p:cNvPr id="1414" name="पोशाक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पोशाक</a:t>
            </a:r>
          </a:p>
        </p:txBody>
      </p:sp>
      <p:sp>
        <p:nvSpPr>
          <p:cNvPr id="1415" name="पर्यायवाची :   cloth, raiment, garmen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cloth, raiment, garment </a:t>
            </a:r>
          </a:p>
        </p:txBody>
      </p:sp>
      <p:sp>
        <p:nvSpPr>
          <p:cNvPr id="1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" grpId="1" animBg="1" advAuto="0"/>
      <p:bldP spid="1413" grpId="2" animBg="1" advAuto="0"/>
      <p:bldP spid="1414" grpId="3" animBg="1" advAuto="0"/>
      <p:bldP spid="1415" grpId="4" animBg="1" advAuto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eith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either    </a:t>
            </a:r>
          </a:p>
        </p:txBody>
      </p:sp>
      <p:sp>
        <p:nvSpPr>
          <p:cNvPr id="1419" name="आइधर"/>
          <p:cNvSpPr txBox="1"/>
          <p:nvPr/>
        </p:nvSpPr>
        <p:spPr>
          <a:xfrm>
            <a:off x="1515436" y="6483350"/>
            <a:ext cx="9695166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आइधर      </a:t>
            </a:r>
          </a:p>
        </p:txBody>
      </p:sp>
      <p:sp>
        <p:nvSpPr>
          <p:cNvPr id="1420" name="दोनों में से एक"/>
          <p:cNvSpPr txBox="1"/>
          <p:nvPr/>
        </p:nvSpPr>
        <p:spPr>
          <a:xfrm>
            <a:off x="11715638" y="6483350"/>
            <a:ext cx="11119595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दोनों में से एक</a:t>
            </a:r>
          </a:p>
        </p:txBody>
      </p:sp>
      <p:sp>
        <p:nvSpPr>
          <p:cNvPr id="14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" grpId="1" animBg="1" advAuto="0"/>
      <p:bldP spid="1419" grpId="2" animBg="1" advAuto="0"/>
      <p:bldP spid="1420" grpId="3" animBg="1" advAuto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everyo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everyone    </a:t>
            </a:r>
          </a:p>
        </p:txBody>
      </p:sp>
      <p:sp>
        <p:nvSpPr>
          <p:cNvPr id="1424" name="एवरिव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एवरिवन       </a:t>
            </a:r>
          </a:p>
        </p:txBody>
      </p:sp>
      <p:sp>
        <p:nvSpPr>
          <p:cNvPr id="1425" name="हर कोई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हर कोई</a:t>
            </a:r>
          </a:p>
        </p:txBody>
      </p:sp>
      <p:sp>
        <p:nvSpPr>
          <p:cNvPr id="1426" name="पर्यायवाची : everybody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everybody </a:t>
            </a:r>
          </a:p>
        </p:txBody>
      </p:sp>
      <p:sp>
        <p:nvSpPr>
          <p:cNvPr id="14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" grpId="1" animBg="1" advAuto="0"/>
      <p:bldP spid="1424" grpId="2" animBg="1" advAuto="0"/>
      <p:bldP spid="1425" grpId="3" animBg="1" advAuto="0"/>
      <p:bldP spid="1426" grpId="4" animBg="1" advAuto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everythin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everything    </a:t>
            </a:r>
          </a:p>
        </p:txBody>
      </p:sp>
      <p:sp>
        <p:nvSpPr>
          <p:cNvPr id="1430" name="एवरिथिंग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एवरिथिंग       </a:t>
            </a:r>
          </a:p>
        </p:txBody>
      </p:sp>
      <p:sp>
        <p:nvSpPr>
          <p:cNvPr id="1431" name="सब कुछ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सब कुछ </a:t>
            </a:r>
          </a:p>
        </p:txBody>
      </p:sp>
      <p:sp>
        <p:nvSpPr>
          <p:cNvPr id="1432" name="पर्यायवाची :  all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all  </a:t>
            </a:r>
          </a:p>
        </p:txBody>
      </p:sp>
      <p:sp>
        <p:nvSpPr>
          <p:cNvPr id="14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" grpId="1" animBg="1" advAuto="0"/>
      <p:bldP spid="1430" grpId="2" animBg="1" advAuto="0"/>
      <p:bldP spid="1431" grpId="3" animBg="1" advAuto="0"/>
      <p:bldP spid="1432" grpId="4" animBg="1" advAuto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exactl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exactly    </a:t>
            </a:r>
          </a:p>
        </p:txBody>
      </p:sp>
      <p:sp>
        <p:nvSpPr>
          <p:cNvPr id="1436" name="एक्जेक्टलि"/>
          <p:cNvSpPr txBox="1"/>
          <p:nvPr/>
        </p:nvSpPr>
        <p:spPr>
          <a:xfrm>
            <a:off x="1515436" y="6483350"/>
            <a:ext cx="8368469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एक्जेक्टलि      </a:t>
            </a:r>
          </a:p>
        </p:txBody>
      </p:sp>
      <p:sp>
        <p:nvSpPr>
          <p:cNvPr id="1437" name="अचूक, ठीक ठीक"/>
          <p:cNvSpPr txBox="1"/>
          <p:nvPr/>
        </p:nvSpPr>
        <p:spPr>
          <a:xfrm>
            <a:off x="10142393" y="6483350"/>
            <a:ext cx="12808285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अचूक, ठीक ठीक</a:t>
            </a:r>
          </a:p>
        </p:txBody>
      </p:sp>
      <p:sp>
        <p:nvSpPr>
          <p:cNvPr id="1438" name="पर्यायवाची :   strictly, faithfully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strictly, faithfully</a:t>
            </a:r>
          </a:p>
        </p:txBody>
      </p:sp>
      <p:sp>
        <p:nvSpPr>
          <p:cNvPr id="14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1" animBg="1" advAuto="0"/>
      <p:bldP spid="1436" grpId="2" animBg="1" advAuto="0"/>
      <p:bldP spid="1437" grpId="3" animBg="1" advAuto="0"/>
      <p:bldP spid="1438" grpId="4" animBg="1" advAuto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facto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factor    </a:t>
            </a:r>
          </a:p>
        </p:txBody>
      </p:sp>
      <p:sp>
        <p:nvSpPr>
          <p:cNvPr id="1442" name="फ़ैक्टर"/>
          <p:cNvSpPr txBox="1"/>
          <p:nvPr/>
        </p:nvSpPr>
        <p:spPr>
          <a:xfrm>
            <a:off x="1515436" y="6483350"/>
            <a:ext cx="5748986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फ़ैक्टर      </a:t>
            </a:r>
          </a:p>
        </p:txBody>
      </p:sp>
      <p:sp>
        <p:nvSpPr>
          <p:cNvPr id="1443" name="कारक, घटक, कारण"/>
          <p:cNvSpPr txBox="1"/>
          <p:nvPr/>
        </p:nvSpPr>
        <p:spPr>
          <a:xfrm>
            <a:off x="7635611" y="6483350"/>
            <a:ext cx="15275822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कारक, घटक, कारण</a:t>
            </a:r>
          </a:p>
        </p:txBody>
      </p:sp>
      <p:sp>
        <p:nvSpPr>
          <p:cNvPr id="1444" name="पर्यायवाची :  reason, cause, componen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reason, cause, component</a:t>
            </a:r>
          </a:p>
        </p:txBody>
      </p:sp>
      <p:sp>
        <p:nvSpPr>
          <p:cNvPr id="14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" grpId="1" animBg="1" advAuto="0"/>
      <p:bldP spid="1442" grpId="2" animBg="1" advAuto="0"/>
      <p:bldP spid="1443" grpId="3" animBg="1" advAuto="0"/>
      <p:bldP spid="1444" grpId="4" animBg="1" advAuto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figh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fight    </a:t>
            </a:r>
          </a:p>
        </p:txBody>
      </p:sp>
      <p:sp>
        <p:nvSpPr>
          <p:cNvPr id="1448" name="फाई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फाईट      </a:t>
            </a:r>
          </a:p>
        </p:txBody>
      </p:sp>
      <p:sp>
        <p:nvSpPr>
          <p:cNvPr id="1449" name="लड़ाई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लड़ाई</a:t>
            </a:r>
          </a:p>
        </p:txBody>
      </p:sp>
      <p:sp>
        <p:nvSpPr>
          <p:cNvPr id="1450" name="पर्यायवाची :  battle, war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battle, war  </a:t>
            </a:r>
          </a:p>
        </p:txBody>
      </p:sp>
      <p:sp>
        <p:nvSpPr>
          <p:cNvPr id="1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1" animBg="1" advAuto="0"/>
      <p:bldP spid="1448" grpId="2" animBg="1" advAuto="0"/>
      <p:bldP spid="1449" grpId="3" animBg="1" advAuto="0"/>
      <p:bldP spid="1450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hear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heard   </a:t>
            </a:r>
          </a:p>
        </p:txBody>
      </p:sp>
      <p:sp>
        <p:nvSpPr>
          <p:cNvPr id="253" name="हर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हर्ड   </a:t>
            </a:r>
          </a:p>
        </p:txBody>
      </p:sp>
      <p:sp>
        <p:nvSpPr>
          <p:cNvPr id="254" name="सु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सुना</a:t>
            </a:r>
          </a:p>
        </p:txBody>
      </p:sp>
      <p:sp>
        <p:nvSpPr>
          <p:cNvPr id="255" name="पर्यायवाची : listene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listened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  <p:bldP spid="253" grpId="2" animBg="1" advAuto="0"/>
      <p:bldP spid="254" grpId="3" animBg="1" advAuto="0"/>
      <p:bldP spid="255" grpId="5" animBg="1" advAuto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fing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finger    </a:t>
            </a:r>
          </a:p>
        </p:txBody>
      </p:sp>
      <p:sp>
        <p:nvSpPr>
          <p:cNvPr id="1454" name="फिंग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फिंगर       </a:t>
            </a:r>
          </a:p>
        </p:txBody>
      </p:sp>
      <p:sp>
        <p:nvSpPr>
          <p:cNvPr id="1455" name="ऊँगल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ऊँगली</a:t>
            </a:r>
          </a:p>
        </p:txBody>
      </p:sp>
      <p:sp>
        <p:nvSpPr>
          <p:cNvPr id="1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" grpId="1" animBg="1" advAuto="0"/>
      <p:bldP spid="1454" grpId="2" animBg="1" advAuto="0"/>
      <p:bldP spid="1455" grpId="3" animBg="1" advAuto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frac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fraction</a:t>
            </a:r>
            <a:r>
              <a:t>   </a:t>
            </a:r>
          </a:p>
        </p:txBody>
      </p:sp>
      <p:sp>
        <p:nvSpPr>
          <p:cNvPr id="1459" name="फ़्रैक्श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फ़्रैक्शन    </a:t>
            </a:r>
          </a:p>
        </p:txBody>
      </p:sp>
      <p:sp>
        <p:nvSpPr>
          <p:cNvPr id="1460" name="अंश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अंश</a:t>
            </a:r>
          </a:p>
        </p:txBody>
      </p:sp>
      <p:sp>
        <p:nvSpPr>
          <p:cNvPr id="1461" name="पर्यायवाची : numerator, passage, chunk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numerator, passage, chunk</a:t>
            </a:r>
          </a:p>
        </p:txBody>
      </p:sp>
      <p:sp>
        <p:nvSpPr>
          <p:cNvPr id="1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" grpId="1" animBg="1" advAuto="0"/>
      <p:bldP spid="1459" grpId="2" animBg="1" advAuto="0"/>
      <p:bldP spid="1460" grpId="3" animBg="1" advAuto="0"/>
      <p:bldP spid="1461" grpId="4" animBg="1" advAuto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l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gold</a:t>
            </a:r>
            <a:r>
              <a:t>   </a:t>
            </a:r>
          </a:p>
        </p:txBody>
      </p:sp>
      <p:sp>
        <p:nvSpPr>
          <p:cNvPr id="1465" name="गोल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गोल्ड</a:t>
            </a:r>
          </a:p>
        </p:txBody>
      </p:sp>
      <p:sp>
        <p:nvSpPr>
          <p:cNvPr id="1466" name="सोन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सोना</a:t>
            </a:r>
          </a:p>
        </p:txBody>
      </p:sp>
      <p:sp>
        <p:nvSpPr>
          <p:cNvPr id="1467" name="पर्यायवाची :  wealth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wealth</a:t>
            </a:r>
          </a:p>
        </p:txBody>
      </p:sp>
      <p:sp>
        <p:nvSpPr>
          <p:cNvPr id="14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" grpId="1" animBg="1" advAuto="0"/>
      <p:bldP spid="1465" grpId="2" animBg="1" advAuto="0"/>
      <p:bldP spid="1466" grpId="3" animBg="1" advAuto="0"/>
      <p:bldP spid="1467" grpId="4" animBg="1" advAuto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hai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hair</a:t>
            </a:r>
            <a:r>
              <a:t>   </a:t>
            </a:r>
          </a:p>
        </p:txBody>
      </p:sp>
      <p:sp>
        <p:nvSpPr>
          <p:cNvPr id="1471" name="हे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हेर     </a:t>
            </a:r>
          </a:p>
        </p:txBody>
      </p:sp>
      <p:sp>
        <p:nvSpPr>
          <p:cNvPr id="1472" name="केश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केश</a:t>
            </a:r>
          </a:p>
        </p:txBody>
      </p:sp>
      <p:sp>
        <p:nvSpPr>
          <p:cNvPr id="14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0" grpId="1" animBg="1" advAuto="0"/>
      <p:bldP spid="1471" grpId="2" animBg="1" advAuto="0"/>
      <p:bldP spid="1472" grpId="3" animBg="1" advAuto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hol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hole</a:t>
            </a:r>
            <a:r>
              <a:t>   </a:t>
            </a:r>
          </a:p>
        </p:txBody>
      </p:sp>
      <p:sp>
        <p:nvSpPr>
          <p:cNvPr id="1476" name="हो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होल    </a:t>
            </a:r>
          </a:p>
        </p:txBody>
      </p:sp>
      <p:sp>
        <p:nvSpPr>
          <p:cNvPr id="1477" name="छेद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छेद</a:t>
            </a:r>
          </a:p>
        </p:txBody>
      </p:sp>
      <p:sp>
        <p:nvSpPr>
          <p:cNvPr id="1478" name="पर्यायवाची : slit, bor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slit, bore </a:t>
            </a:r>
          </a:p>
        </p:txBody>
      </p:sp>
      <p:sp>
        <p:nvSpPr>
          <p:cNvPr id="1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" grpId="1" animBg="1" advAuto="0"/>
      <p:bldP spid="1476" grpId="2" animBg="1" advAuto="0"/>
      <p:bldP spid="1477" grpId="3" animBg="1" advAuto="0"/>
      <p:bldP spid="1478" grpId="4" animBg="1" advAuto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hop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hope</a:t>
            </a:r>
            <a:r>
              <a:t>   </a:t>
            </a:r>
          </a:p>
        </p:txBody>
      </p:sp>
      <p:sp>
        <p:nvSpPr>
          <p:cNvPr id="1482" name="होप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होप    </a:t>
            </a:r>
          </a:p>
        </p:txBody>
      </p:sp>
      <p:sp>
        <p:nvSpPr>
          <p:cNvPr id="1483" name="आश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आशा</a:t>
            </a:r>
          </a:p>
        </p:txBody>
      </p:sp>
      <p:sp>
        <p:nvSpPr>
          <p:cNvPr id="1484" name="पर्यायवाची :  expectation, relianc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expectation, reliance</a:t>
            </a:r>
          </a:p>
        </p:txBody>
      </p:sp>
      <p:sp>
        <p:nvSpPr>
          <p:cNvPr id="1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1" grpId="1" animBg="1" advAuto="0"/>
      <p:bldP spid="1482" grpId="2" animBg="1" advAuto="0"/>
      <p:bldP spid="1483" grpId="3" animBg="1" advAuto="0"/>
      <p:bldP spid="1484" grpId="4" animBg="1" advAuto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ic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ice</a:t>
            </a:r>
            <a:r>
              <a:t>   </a:t>
            </a:r>
          </a:p>
        </p:txBody>
      </p:sp>
      <p:sp>
        <p:nvSpPr>
          <p:cNvPr id="1488" name="आइस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आइस    </a:t>
            </a:r>
          </a:p>
        </p:txBody>
      </p:sp>
      <p:sp>
        <p:nvSpPr>
          <p:cNvPr id="1489" name="बर्फ़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बर्फ़</a:t>
            </a:r>
          </a:p>
        </p:txBody>
      </p:sp>
      <p:sp>
        <p:nvSpPr>
          <p:cNvPr id="1490" name="पर्यायवाची :  snow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snow  </a:t>
            </a:r>
          </a:p>
        </p:txBody>
      </p:sp>
      <p:sp>
        <p:nvSpPr>
          <p:cNvPr id="1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7" grpId="1" animBg="1" advAuto="0"/>
      <p:bldP spid="1488" grpId="2" animBg="1" advAuto="0"/>
      <p:bldP spid="1489" grpId="3" animBg="1" advAuto="0"/>
      <p:bldP spid="1490" grpId="4" animBg="1" advAuto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instea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instead</a:t>
            </a:r>
            <a:r>
              <a:t>   </a:t>
            </a:r>
          </a:p>
        </p:txBody>
      </p:sp>
      <p:sp>
        <p:nvSpPr>
          <p:cNvPr id="1494" name="इंस्टेड"/>
          <p:cNvSpPr txBox="1"/>
          <p:nvPr/>
        </p:nvSpPr>
        <p:spPr>
          <a:xfrm>
            <a:off x="1487790" y="6483350"/>
            <a:ext cx="6661852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इंस्टेड    </a:t>
            </a:r>
          </a:p>
        </p:txBody>
      </p:sp>
      <p:sp>
        <p:nvSpPr>
          <p:cNvPr id="1495" name="बजाय, बदले में"/>
          <p:cNvSpPr txBox="1"/>
          <p:nvPr/>
        </p:nvSpPr>
        <p:spPr>
          <a:xfrm>
            <a:off x="9034274" y="6483350"/>
            <a:ext cx="13828605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बजाय, बदले में </a:t>
            </a:r>
          </a:p>
        </p:txBody>
      </p:sp>
      <p:sp>
        <p:nvSpPr>
          <p:cNvPr id="14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1" animBg="1" advAuto="0"/>
      <p:bldP spid="1494" grpId="2" animBg="1" advAuto="0"/>
      <p:bldP spid="1495" grpId="3" animBg="1" advAuto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ir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iron</a:t>
            </a:r>
            <a:r>
              <a:t>   </a:t>
            </a:r>
          </a:p>
        </p:txBody>
      </p:sp>
      <p:sp>
        <p:nvSpPr>
          <p:cNvPr id="1499" name="आयर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आयरन    </a:t>
            </a:r>
          </a:p>
        </p:txBody>
      </p:sp>
      <p:sp>
        <p:nvSpPr>
          <p:cNvPr id="1500" name="लोह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लोहा</a:t>
            </a:r>
          </a:p>
        </p:txBody>
      </p:sp>
      <p:sp>
        <p:nvSpPr>
          <p:cNvPr id="1501" name="पर्यायवाची :   cold steel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cold steel </a:t>
            </a:r>
          </a:p>
        </p:txBody>
      </p:sp>
      <p:sp>
        <p:nvSpPr>
          <p:cNvPr id="1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" grpId="1" animBg="1" advAuto="0"/>
      <p:bldP spid="1499" grpId="2" animBg="1" advAuto="0"/>
      <p:bldP spid="1500" grpId="3" animBg="1" advAuto="0"/>
      <p:bldP spid="1501" grpId="4" animBg="1" advAuto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kil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kill</a:t>
            </a:r>
            <a:r>
              <a:t>   </a:t>
            </a:r>
          </a:p>
        </p:txBody>
      </p:sp>
      <p:sp>
        <p:nvSpPr>
          <p:cNvPr id="1505" name="कि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किल     </a:t>
            </a:r>
          </a:p>
        </p:txBody>
      </p:sp>
      <p:sp>
        <p:nvSpPr>
          <p:cNvPr id="1506" name="हत्य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हत्या</a:t>
            </a:r>
          </a:p>
        </p:txBody>
      </p:sp>
      <p:sp>
        <p:nvSpPr>
          <p:cNvPr id="1507" name="पर्यायवाची :  murder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murder </a:t>
            </a:r>
          </a:p>
        </p:txBody>
      </p:sp>
      <p:sp>
        <p:nvSpPr>
          <p:cNvPr id="1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4" grpId="1" animBg="1" advAuto="0"/>
      <p:bldP spid="1505" grpId="2" animBg="1" advAuto="0"/>
      <p:bldP spid="1506" grpId="3" animBg="1" advAuto="0"/>
      <p:bldP spid="1507" grpId="4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imself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himself   </a:t>
            </a:r>
          </a:p>
        </p:txBody>
      </p:sp>
      <p:sp>
        <p:nvSpPr>
          <p:cNvPr id="259" name="हिम्सेल्फ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हिम्सेल्फ़   </a:t>
            </a:r>
          </a:p>
        </p:txBody>
      </p:sp>
      <p:sp>
        <p:nvSpPr>
          <p:cNvPr id="260" name="स्वय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स्वयं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  <p:bldP spid="259" grpId="2" animBg="1" advAuto="0"/>
      <p:bldP spid="260" grpId="3" animBg="1" advAuto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lak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lake</a:t>
            </a:r>
            <a:r>
              <a:t>   </a:t>
            </a:r>
          </a:p>
        </p:txBody>
      </p:sp>
      <p:sp>
        <p:nvSpPr>
          <p:cNvPr id="1511" name="लेक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लेक    </a:t>
            </a:r>
          </a:p>
        </p:txBody>
      </p:sp>
      <p:sp>
        <p:nvSpPr>
          <p:cNvPr id="1512" name="झील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झील</a:t>
            </a:r>
          </a:p>
        </p:txBody>
      </p:sp>
      <p:sp>
        <p:nvSpPr>
          <p:cNvPr id="1513" name="पर्यायवाची :   loch, mer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loch, mere </a:t>
            </a:r>
          </a:p>
        </p:txBody>
      </p:sp>
      <p:sp>
        <p:nvSpPr>
          <p:cNvPr id="15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1" animBg="1" advAuto="0"/>
      <p:bldP spid="1511" grpId="2" animBg="1" advAuto="0"/>
      <p:bldP spid="1512" grpId="3" animBg="1" advAuto="0"/>
      <p:bldP spid="1513" grpId="4" animBg="1" advAuto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lea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lead   </a:t>
            </a:r>
          </a:p>
        </p:txBody>
      </p:sp>
      <p:sp>
        <p:nvSpPr>
          <p:cNvPr id="1517" name="ली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लीड   </a:t>
            </a:r>
          </a:p>
        </p:txBody>
      </p:sp>
      <p:sp>
        <p:nvSpPr>
          <p:cNvPr id="1518" name="नेतृत्व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नेतृत्व</a:t>
            </a:r>
          </a:p>
        </p:txBody>
      </p:sp>
      <p:sp>
        <p:nvSpPr>
          <p:cNvPr id="1519" name="पर्यायवाची : guidance, leadship, directio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guidance, leadship, direction</a:t>
            </a:r>
          </a:p>
        </p:txBody>
      </p:sp>
      <p:sp>
        <p:nvSpPr>
          <p:cNvPr id="1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354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/>
          <a:p>
            <a:fld id="{86CB4B4D-7CA3-9044-876B-883B54F8677D}" type="slidenum">
              <a:t>241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" grpId="1" animBg="1" advAuto="0"/>
      <p:bldP spid="1517" grpId="2" animBg="1" advAuto="0"/>
      <p:bldP spid="1518" grpId="3" animBg="1" advAuto="0"/>
      <p:bldP spid="1519" grpId="4" animBg="1" advAuto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le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let   </a:t>
            </a:r>
          </a:p>
        </p:txBody>
      </p:sp>
      <p:sp>
        <p:nvSpPr>
          <p:cNvPr id="1523" name="लेट"/>
          <p:cNvSpPr txBox="1"/>
          <p:nvPr/>
        </p:nvSpPr>
        <p:spPr>
          <a:xfrm>
            <a:off x="1487790" y="6483350"/>
            <a:ext cx="3786641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लेट   </a:t>
            </a:r>
          </a:p>
        </p:txBody>
      </p:sp>
      <p:sp>
        <p:nvSpPr>
          <p:cNvPr id="1524" name="चलो, आज्ञा देना, होने देना"/>
          <p:cNvSpPr txBox="1"/>
          <p:nvPr/>
        </p:nvSpPr>
        <p:spPr>
          <a:xfrm>
            <a:off x="5651171" y="6531610"/>
            <a:ext cx="17215812" cy="253238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6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चलो, आज्ञा देना, होने देना</a:t>
            </a:r>
          </a:p>
        </p:txBody>
      </p:sp>
      <p:sp>
        <p:nvSpPr>
          <p:cNvPr id="15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" grpId="1" animBg="1" advAuto="0"/>
      <p:bldP spid="1523" grpId="2" animBg="1" advAuto="0"/>
      <p:bldP spid="1524" grpId="3" animBg="1" advAuto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lo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lot   </a:t>
            </a:r>
          </a:p>
        </p:txBody>
      </p:sp>
      <p:sp>
        <p:nvSpPr>
          <p:cNvPr id="1528" name="लो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लोट   </a:t>
            </a:r>
          </a:p>
        </p:txBody>
      </p:sp>
      <p:sp>
        <p:nvSpPr>
          <p:cNvPr id="1529" name="बहुत, खेप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बहुत, खेप </a:t>
            </a:r>
          </a:p>
        </p:txBody>
      </p:sp>
      <p:sp>
        <p:nvSpPr>
          <p:cNvPr id="1530" name="पर्यायवाची : batch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batch</a:t>
            </a:r>
          </a:p>
        </p:txBody>
      </p:sp>
      <p:sp>
        <p:nvSpPr>
          <p:cNvPr id="15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1" animBg="1" advAuto="0"/>
      <p:bldP spid="1528" grpId="2" animBg="1" advAuto="0"/>
      <p:bldP spid="1529" grpId="3" animBg="1" advAuto="0"/>
      <p:bldP spid="1530" grpId="4" animBg="1" advAuto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melod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melody   </a:t>
            </a:r>
          </a:p>
        </p:txBody>
      </p:sp>
      <p:sp>
        <p:nvSpPr>
          <p:cNvPr id="1534" name="मेलडी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मेलडी   </a:t>
            </a:r>
          </a:p>
        </p:txBody>
      </p:sp>
      <p:sp>
        <p:nvSpPr>
          <p:cNvPr id="1535" name="राग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राग</a:t>
            </a:r>
          </a:p>
        </p:txBody>
      </p:sp>
      <p:sp>
        <p:nvSpPr>
          <p:cNvPr id="1536" name="पर्यायवाची :  passion, song, ton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passion, song, tone</a:t>
            </a:r>
          </a:p>
        </p:txBody>
      </p:sp>
      <p:sp>
        <p:nvSpPr>
          <p:cNvPr id="15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" grpId="1" animBg="1" advAuto="0"/>
      <p:bldP spid="1534" grpId="2" animBg="1" advAuto="0"/>
      <p:bldP spid="1535" grpId="3" animBg="1" advAuto="0"/>
      <p:bldP spid="1536" grpId="4" animBg="1" advAuto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met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metal   </a:t>
            </a:r>
          </a:p>
        </p:txBody>
      </p:sp>
      <p:sp>
        <p:nvSpPr>
          <p:cNvPr id="1540" name="मेट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मेटल   </a:t>
            </a:r>
          </a:p>
        </p:txBody>
      </p:sp>
      <p:sp>
        <p:nvSpPr>
          <p:cNvPr id="1541" name="धातु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धातु</a:t>
            </a:r>
          </a:p>
        </p:txBody>
      </p:sp>
      <p:sp>
        <p:nvSpPr>
          <p:cNvPr id="1542" name="पर्यायवाची :  root, mineral, seme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root, mineral, semen</a:t>
            </a:r>
          </a:p>
        </p:txBody>
      </p:sp>
      <p:sp>
        <p:nvSpPr>
          <p:cNvPr id="1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" grpId="1" animBg="1" advAuto="0"/>
      <p:bldP spid="1540" grpId="2" animBg="1" advAuto="0"/>
      <p:bldP spid="1541" grpId="3" animBg="1" advAuto="0"/>
      <p:bldP spid="1542" grpId="4" animBg="1" advAuto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metho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method   </a:t>
            </a:r>
          </a:p>
        </p:txBody>
      </p:sp>
      <p:sp>
        <p:nvSpPr>
          <p:cNvPr id="1546" name="मेथ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मेथड   </a:t>
            </a:r>
          </a:p>
        </p:txBody>
      </p:sp>
      <p:sp>
        <p:nvSpPr>
          <p:cNvPr id="1547" name="तरिक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तरिका</a:t>
            </a:r>
          </a:p>
        </p:txBody>
      </p:sp>
      <p:sp>
        <p:nvSpPr>
          <p:cNvPr id="1548" name="पर्यायवाची : law, recipe, prescript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law, recipe, prescript</a:t>
            </a:r>
          </a:p>
        </p:txBody>
      </p:sp>
      <p:sp>
        <p:nvSpPr>
          <p:cNvPr id="15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" grpId="1" animBg="1" advAuto="0"/>
      <p:bldP spid="1546" grpId="2" animBg="1" advAuto="0"/>
      <p:bldP spid="1547" grpId="3" animBg="1" advAuto="0"/>
      <p:bldP spid="1548" grpId="4" animBg="1" advAuto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middl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middle   </a:t>
            </a:r>
          </a:p>
        </p:txBody>
      </p:sp>
      <p:sp>
        <p:nvSpPr>
          <p:cNvPr id="1552" name="मिड्डि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मिड्डिल   </a:t>
            </a:r>
          </a:p>
        </p:txBody>
      </p:sp>
      <p:sp>
        <p:nvSpPr>
          <p:cNvPr id="1553" name="मध्य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मध्य </a:t>
            </a:r>
          </a:p>
        </p:txBody>
      </p:sp>
      <p:sp>
        <p:nvSpPr>
          <p:cNvPr id="1554" name="पर्यायवाची : central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central</a:t>
            </a:r>
          </a:p>
        </p:txBody>
      </p:sp>
      <p:sp>
        <p:nvSpPr>
          <p:cNvPr id="1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1" animBg="1" advAuto="0"/>
      <p:bldP spid="1552" grpId="2" animBg="1" advAuto="0"/>
      <p:bldP spid="1553" grpId="3" animBg="1" advAuto="0"/>
      <p:bldP spid="1554" grpId="4" animBg="1" advAuto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mome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moment   </a:t>
            </a:r>
          </a:p>
        </p:txBody>
      </p:sp>
      <p:sp>
        <p:nvSpPr>
          <p:cNvPr id="1558" name="मोमें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मोमेंट    </a:t>
            </a:r>
          </a:p>
        </p:txBody>
      </p:sp>
      <p:sp>
        <p:nvSpPr>
          <p:cNvPr id="1559" name="पल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पल</a:t>
            </a:r>
          </a:p>
        </p:txBody>
      </p:sp>
      <p:sp>
        <p:nvSpPr>
          <p:cNvPr id="1560" name="पर्यायवाची : second, jiffy, jiff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second, jiffy, jiff</a:t>
            </a:r>
          </a:p>
        </p:txBody>
      </p:sp>
      <p:sp>
        <p:nvSpPr>
          <p:cNvPr id="1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" grpId="1" animBg="1" advAuto="0"/>
      <p:bldP spid="1558" grpId="2" animBg="1" advAuto="0"/>
      <p:bldP spid="1559" grpId="3" animBg="1" advAuto="0"/>
      <p:bldP spid="1560" grpId="4" animBg="1" advAuto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na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nation   </a:t>
            </a:r>
          </a:p>
        </p:txBody>
      </p:sp>
      <p:sp>
        <p:nvSpPr>
          <p:cNvPr id="1564" name="नेश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नेशन   </a:t>
            </a:r>
          </a:p>
        </p:txBody>
      </p:sp>
      <p:sp>
        <p:nvSpPr>
          <p:cNvPr id="1565" name="राष्ट्र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राष्ट्र</a:t>
            </a:r>
          </a:p>
        </p:txBody>
      </p:sp>
      <p:sp>
        <p:nvSpPr>
          <p:cNvPr id="1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" grpId="1" animBg="1" advAuto="0"/>
      <p:bldP spid="1564" grpId="2" animBg="1" advAuto="0"/>
      <p:bldP spid="1565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howev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however   </a:t>
            </a:r>
          </a:p>
        </p:txBody>
      </p:sp>
      <p:sp>
        <p:nvSpPr>
          <p:cNvPr id="264" name="हाउएव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हाउएवर    </a:t>
            </a:r>
          </a:p>
        </p:txBody>
      </p:sp>
      <p:sp>
        <p:nvSpPr>
          <p:cNvPr id="265" name="तथापि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तथापि</a:t>
            </a:r>
          </a:p>
        </p:txBody>
      </p:sp>
      <p:sp>
        <p:nvSpPr>
          <p:cNvPr id="266" name="पर्यायवाची : in spite of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 spite of</a:t>
            </a:r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  <p:bldP spid="264" grpId="2" animBg="1" advAuto="0"/>
      <p:bldP spid="265" grpId="3" animBg="1" advAuto="0"/>
      <p:bldP spid="266" grpId="5" animBg="1" advAuto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natur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natural   </a:t>
            </a:r>
          </a:p>
        </p:txBody>
      </p:sp>
      <p:sp>
        <p:nvSpPr>
          <p:cNvPr id="1569" name="नचुर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नचुरल   </a:t>
            </a:r>
          </a:p>
        </p:txBody>
      </p:sp>
      <p:sp>
        <p:nvSpPr>
          <p:cNvPr id="1570" name="प्राकृतिक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प्राकृतिक</a:t>
            </a:r>
          </a:p>
        </p:txBody>
      </p:sp>
      <p:sp>
        <p:nvSpPr>
          <p:cNvPr id="1571" name="पर्यायवाची: physical, raw, inartificial, physic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physical, raw, inartificial, physic</a:t>
            </a:r>
          </a:p>
        </p:txBody>
      </p:sp>
      <p:sp>
        <p:nvSpPr>
          <p:cNvPr id="15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" grpId="1" animBg="1" advAuto="0"/>
      <p:bldP spid="1569" grpId="2" animBg="1" advAuto="0"/>
      <p:bldP spid="1570" grpId="3" animBg="1" advAuto="0"/>
      <p:bldP spid="1571" grpId="4" animBg="1" advAuto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outsid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outside   </a:t>
            </a:r>
          </a:p>
        </p:txBody>
      </p:sp>
      <p:sp>
        <p:nvSpPr>
          <p:cNvPr id="1575" name="आउटसाइ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आउटसाइड     </a:t>
            </a:r>
          </a:p>
        </p:txBody>
      </p:sp>
      <p:sp>
        <p:nvSpPr>
          <p:cNvPr id="1576" name="बाहर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बाहर</a:t>
            </a:r>
          </a:p>
        </p:txBody>
      </p:sp>
      <p:sp>
        <p:nvSpPr>
          <p:cNvPr id="1577" name="पर्यायवाची : external, outdoor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external, outdoor </a:t>
            </a:r>
          </a:p>
        </p:txBody>
      </p:sp>
      <p:sp>
        <p:nvSpPr>
          <p:cNvPr id="1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" grpId="1" animBg="1" advAuto="0"/>
      <p:bldP spid="1575" grpId="2" animBg="1" advAuto="0"/>
      <p:bldP spid="1576" grpId="3" animBg="1" advAuto="0"/>
      <p:bldP spid="1577" grpId="4" animBg="1" advAuto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e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per   </a:t>
            </a:r>
          </a:p>
        </p:txBody>
      </p:sp>
      <p:sp>
        <p:nvSpPr>
          <p:cNvPr id="1581" name="पर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पर    </a:t>
            </a:r>
          </a:p>
        </p:txBody>
      </p:sp>
      <p:sp>
        <p:nvSpPr>
          <p:cNvPr id="1582" name="प्रति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प्रति</a:t>
            </a:r>
          </a:p>
        </p:txBody>
      </p:sp>
      <p:sp>
        <p:nvSpPr>
          <p:cNvPr id="1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" grpId="1" animBg="1" advAuto="0"/>
      <p:bldP spid="1581" grpId="2" animBg="1" advAuto="0"/>
      <p:bldP spid="1582" grpId="3" animBg="1" advAuto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hras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phrase   </a:t>
            </a:r>
          </a:p>
        </p:txBody>
      </p:sp>
      <p:sp>
        <p:nvSpPr>
          <p:cNvPr id="1586" name="फ़्रेज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फ़्रेज     </a:t>
            </a:r>
          </a:p>
        </p:txBody>
      </p:sp>
      <p:sp>
        <p:nvSpPr>
          <p:cNvPr id="1587" name="मुहावर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मुहावरा</a:t>
            </a:r>
          </a:p>
        </p:txBody>
      </p:sp>
      <p:sp>
        <p:nvSpPr>
          <p:cNvPr id="1588" name="पर्यायवाची : sentenc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sentence </a:t>
            </a:r>
          </a:p>
        </p:txBody>
      </p:sp>
      <p:sp>
        <p:nvSpPr>
          <p:cNvPr id="15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1" animBg="1" advAuto="0"/>
      <p:bldP spid="1586" grpId="2" animBg="1" advAuto="0"/>
      <p:bldP spid="1587" grpId="3" animBg="1" advAuto="0"/>
      <p:bldP spid="1588" grpId="4" animBg="1" advAuto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oo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poor   </a:t>
            </a:r>
          </a:p>
        </p:txBody>
      </p:sp>
      <p:sp>
        <p:nvSpPr>
          <p:cNvPr id="1592" name="पुअर"/>
          <p:cNvSpPr txBox="1"/>
          <p:nvPr/>
        </p:nvSpPr>
        <p:spPr>
          <a:xfrm>
            <a:off x="1437485" y="6483350"/>
            <a:ext cx="9894521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पुअर     </a:t>
            </a:r>
          </a:p>
        </p:txBody>
      </p:sp>
      <p:sp>
        <p:nvSpPr>
          <p:cNvPr id="1593" name="ग़रीब, घटिया"/>
          <p:cNvSpPr txBox="1"/>
          <p:nvPr/>
        </p:nvSpPr>
        <p:spPr>
          <a:xfrm>
            <a:off x="11851406" y="6483350"/>
            <a:ext cx="10961169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ग़रीब, घटिया</a:t>
            </a:r>
          </a:p>
        </p:txBody>
      </p:sp>
      <p:sp>
        <p:nvSpPr>
          <p:cNvPr id="15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" grpId="1" animBg="1" advAuto="0"/>
      <p:bldP spid="1592" grpId="2" animBg="1" advAuto="0"/>
      <p:bldP spid="1593" grpId="3" animBg="1" advAuto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ossibl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possible   </a:t>
            </a:r>
          </a:p>
        </p:txBody>
      </p:sp>
      <p:sp>
        <p:nvSpPr>
          <p:cNvPr id="1597" name="पोसिबल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पोसिबल    </a:t>
            </a:r>
          </a:p>
        </p:txBody>
      </p:sp>
      <p:sp>
        <p:nvSpPr>
          <p:cNvPr id="1598" name="मुमकिन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मुमकिन</a:t>
            </a:r>
          </a:p>
        </p:txBody>
      </p:sp>
      <p:sp>
        <p:nvSpPr>
          <p:cNvPr id="1599" name="पर्यायवाची : doabl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doable </a:t>
            </a:r>
          </a:p>
        </p:txBody>
      </p:sp>
      <p:sp>
        <p:nvSpPr>
          <p:cNvPr id="1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" grpId="1" animBg="1" advAuto="0"/>
      <p:bldP spid="1597" grpId="2" animBg="1" advAuto="0"/>
      <p:bldP spid="1598" grpId="3" animBg="1" advAuto="0"/>
      <p:bldP spid="1599" grpId="4" animBg="1" advAuto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push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push   </a:t>
            </a:r>
          </a:p>
        </p:txBody>
      </p:sp>
      <p:sp>
        <p:nvSpPr>
          <p:cNvPr id="1603" name="पुश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पुश    </a:t>
            </a:r>
          </a:p>
        </p:txBody>
      </p:sp>
      <p:sp>
        <p:nvSpPr>
          <p:cNvPr id="1604" name="धक्का दें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धक्का दें</a:t>
            </a:r>
          </a:p>
        </p:txBody>
      </p:sp>
      <p:sp>
        <p:nvSpPr>
          <p:cNvPr id="1605" name="पर्यायवाची : shake, prog, flick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shake, prog, flick </a:t>
            </a:r>
          </a:p>
        </p:txBody>
      </p:sp>
      <p:sp>
        <p:nvSpPr>
          <p:cNvPr id="16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" grpId="1" animBg="1" advAuto="0"/>
      <p:bldP spid="1603" grpId="2" animBg="1" advAuto="0"/>
      <p:bldP spid="1604" grpId="3" animBg="1" advAuto="0"/>
      <p:bldP spid="1605" grpId="4" animBg="1" advAuto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quit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quite   </a:t>
            </a:r>
          </a:p>
        </p:txBody>
      </p:sp>
      <p:sp>
        <p:nvSpPr>
          <p:cNvPr id="1609" name="क्वाएत"/>
          <p:cNvSpPr txBox="1"/>
          <p:nvPr/>
        </p:nvSpPr>
        <p:spPr>
          <a:xfrm>
            <a:off x="1465131" y="6483350"/>
            <a:ext cx="9510282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क्वाएत    </a:t>
            </a:r>
          </a:p>
        </p:txBody>
      </p:sp>
      <p:sp>
        <p:nvSpPr>
          <p:cNvPr id="1610" name="काफ़ी,…"/>
          <p:cNvSpPr txBox="1"/>
          <p:nvPr/>
        </p:nvSpPr>
        <p:spPr>
          <a:xfrm>
            <a:off x="11861881" y="5885153"/>
            <a:ext cx="11144218" cy="6413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काफ़ी, </a:t>
            </a:r>
          </a:p>
          <a:p>
            <a: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सम्पूर्ण रूप में</a:t>
            </a:r>
          </a:p>
        </p:txBody>
      </p:sp>
      <p:sp>
        <p:nvSpPr>
          <p:cNvPr id="1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" grpId="1" animBg="1" advAuto="0"/>
      <p:bldP spid="1609" grpId="2" animBg="1" advAuto="0"/>
      <p:bldP spid="1610" grpId="3" animBg="1" advAuto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remai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remain   </a:t>
            </a:r>
          </a:p>
        </p:txBody>
      </p:sp>
      <p:sp>
        <p:nvSpPr>
          <p:cNvPr id="1614" name="रेमई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रेमईन    </a:t>
            </a:r>
          </a:p>
        </p:txBody>
      </p:sp>
      <p:sp>
        <p:nvSpPr>
          <p:cNvPr id="1615" name="रहन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रहना </a:t>
            </a:r>
          </a:p>
        </p:txBody>
      </p:sp>
      <p:sp>
        <p:nvSpPr>
          <p:cNvPr id="1616" name="पर्यायवाची : stay, stand up to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stay, stand up to </a:t>
            </a:r>
          </a:p>
        </p:txBody>
      </p:sp>
      <p:sp>
        <p:nvSpPr>
          <p:cNvPr id="16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1" animBg="1" advAuto="0"/>
      <p:bldP spid="1614" grpId="2" animBg="1" advAuto="0"/>
      <p:bldP spid="1615" grpId="3" animBg="1" advAuto="0"/>
      <p:bldP spid="1616" grpId="4" animBg="1" advAuto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resul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result   </a:t>
            </a:r>
          </a:p>
        </p:txBody>
      </p:sp>
      <p:sp>
        <p:nvSpPr>
          <p:cNvPr id="1620" name="रिज़ल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रिज़ल्ट    </a:t>
            </a:r>
          </a:p>
        </p:txBody>
      </p:sp>
      <p:sp>
        <p:nvSpPr>
          <p:cNvPr id="1621" name="परिणाम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परिणाम</a:t>
            </a:r>
          </a:p>
        </p:txBody>
      </p:sp>
      <p:sp>
        <p:nvSpPr>
          <p:cNvPr id="1622" name="पर्यायवाची : outcome, consequenc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outcome, consequence </a:t>
            </a:r>
          </a:p>
        </p:txBody>
      </p:sp>
      <p:sp>
        <p:nvSpPr>
          <p:cNvPr id="1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" grpId="1" animBg="1" advAuto="0"/>
      <p:bldP spid="1620" grpId="2" animBg="1" advAuto="0"/>
      <p:bldP spid="1621" grpId="3" animBg="1" advAuto="0"/>
      <p:bldP spid="1622" grpId="4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ste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listen   </a:t>
            </a:r>
          </a:p>
        </p:txBody>
      </p:sp>
      <p:sp>
        <p:nvSpPr>
          <p:cNvPr id="270" name="लिस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लिसन   </a:t>
            </a:r>
          </a:p>
        </p:txBody>
      </p:sp>
      <p:sp>
        <p:nvSpPr>
          <p:cNvPr id="271" name="बात सुनो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बात सुनो</a:t>
            </a:r>
          </a:p>
        </p:txBody>
      </p:sp>
      <p:sp>
        <p:nvSpPr>
          <p:cNvPr id="272" name="पर्यायवाची : hea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hear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  <p:bldP spid="271" grpId="3" animBg="1" advAuto="0"/>
      <p:bldP spid="272" grpId="5" animBg="1" advAuto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rolle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rolled   </a:t>
            </a:r>
          </a:p>
        </p:txBody>
      </p:sp>
      <p:sp>
        <p:nvSpPr>
          <p:cNvPr id="1626" name="रोल्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रोल्ड    </a:t>
            </a:r>
          </a:p>
        </p:txBody>
      </p:sp>
      <p:sp>
        <p:nvSpPr>
          <p:cNvPr id="1627" name="लुढ़का हुआ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लुढ़का हुआ</a:t>
            </a:r>
          </a:p>
        </p:txBody>
      </p:sp>
      <p:sp>
        <p:nvSpPr>
          <p:cNvPr id="16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" grpId="1" animBg="1" advAuto="0"/>
      <p:bldP spid="1626" grpId="2" animBg="1" advAuto="0"/>
      <p:bldP spid="1627" grpId="3" animBg="1" advAuto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sail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sail  </a:t>
            </a:r>
          </a:p>
        </p:txBody>
      </p:sp>
      <p:sp>
        <p:nvSpPr>
          <p:cNvPr id="1631" name="सेल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सेल   </a:t>
            </a:r>
          </a:p>
        </p:txBody>
      </p:sp>
      <p:sp>
        <p:nvSpPr>
          <p:cNvPr id="1632" name="पाल, खेव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पाल, खेवन </a:t>
            </a:r>
          </a:p>
        </p:txBody>
      </p:sp>
      <p:sp>
        <p:nvSpPr>
          <p:cNvPr id="16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" grpId="1" animBg="1" advAuto="0"/>
      <p:bldP spid="1631" grpId="2" animBg="1" advAuto="0"/>
      <p:bldP spid="1632" grpId="3" animBg="1" advAuto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cal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scale  </a:t>
            </a:r>
          </a:p>
        </p:txBody>
      </p:sp>
      <p:sp>
        <p:nvSpPr>
          <p:cNvPr id="1636" name="स्केल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स्केल   </a:t>
            </a:r>
          </a:p>
        </p:txBody>
      </p:sp>
      <p:sp>
        <p:nvSpPr>
          <p:cNvPr id="1637" name="पैमा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पैमाना </a:t>
            </a:r>
          </a:p>
        </p:txBody>
      </p:sp>
      <p:sp>
        <p:nvSpPr>
          <p:cNvPr id="1638" name="पर्यायवाची : ruler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ruler</a:t>
            </a:r>
          </a:p>
        </p:txBody>
      </p:sp>
      <p:sp>
        <p:nvSpPr>
          <p:cNvPr id="16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" grpId="1" animBg="1" advAuto="0"/>
      <p:bldP spid="1636" grpId="2" animBg="1" advAuto="0"/>
      <p:bldP spid="1637" grpId="3" animBg="1" advAuto="0"/>
      <p:bldP spid="1638" grpId="4" animBg="1" advAuto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section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section  </a:t>
            </a:r>
          </a:p>
        </p:txBody>
      </p:sp>
      <p:sp>
        <p:nvSpPr>
          <p:cNvPr id="1642" name="सेक्श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सेक्शन    </a:t>
            </a:r>
          </a:p>
        </p:txBody>
      </p:sp>
      <p:sp>
        <p:nvSpPr>
          <p:cNvPr id="1643" name="अनुभाग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अनुभाग </a:t>
            </a:r>
          </a:p>
        </p:txBody>
      </p:sp>
      <p:sp>
        <p:nvSpPr>
          <p:cNvPr id="1644" name="पर्यायवाची : part, fragment, piec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part, fragment, piece</a:t>
            </a:r>
          </a:p>
        </p:txBody>
      </p:sp>
      <p:sp>
        <p:nvSpPr>
          <p:cNvPr id="16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" grpId="1" animBg="1" advAuto="0"/>
      <p:bldP spid="1642" grpId="2" animBg="1" advAuto="0"/>
      <p:bldP spid="1643" grpId="3" animBg="1" advAuto="0"/>
      <p:bldP spid="1644" grpId="4" animBg="1" advAuto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smil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smile  </a:t>
            </a:r>
          </a:p>
        </p:txBody>
      </p:sp>
      <p:sp>
        <p:nvSpPr>
          <p:cNvPr id="1648" name="स्माइल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स्माइल    </a:t>
            </a:r>
          </a:p>
        </p:txBody>
      </p:sp>
      <p:sp>
        <p:nvSpPr>
          <p:cNvPr id="1649" name="मुस्कुराओ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मुस्कुराओ </a:t>
            </a:r>
          </a:p>
        </p:txBody>
      </p:sp>
      <p:sp>
        <p:nvSpPr>
          <p:cNvPr id="16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" grpId="1" animBg="1" advAuto="0"/>
      <p:bldP spid="1648" grpId="2" animBg="1" advAuto="0"/>
      <p:bldP spid="1649" grpId="3" animBg="1" advAuto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soil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soil  </a:t>
            </a:r>
          </a:p>
        </p:txBody>
      </p:sp>
      <p:sp>
        <p:nvSpPr>
          <p:cNvPr id="1653" name="सोईल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सोईल   </a:t>
            </a:r>
          </a:p>
        </p:txBody>
      </p:sp>
      <p:sp>
        <p:nvSpPr>
          <p:cNvPr id="1654" name="मिट्ट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मिट्टी </a:t>
            </a:r>
          </a:p>
        </p:txBody>
      </p:sp>
      <p:sp>
        <p:nvSpPr>
          <p:cNvPr id="1655" name="पर्यायवाची : marl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marl</a:t>
            </a:r>
          </a:p>
        </p:txBody>
      </p:sp>
      <p:sp>
        <p:nvSpPr>
          <p:cNvPr id="16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" grpId="1" animBg="1" advAuto="0"/>
      <p:bldP spid="1653" grpId="2" animBg="1" advAuto="0"/>
      <p:bldP spid="1654" grpId="3" animBg="1" advAuto="0"/>
      <p:bldP spid="1655" grpId="4" animBg="1" advAuto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olve"/>
          <p:cNvSpPr txBox="1"/>
          <p:nvPr/>
        </p:nvSpPr>
        <p:spPr>
          <a:xfrm>
            <a:off x="1467227" y="8231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solve  </a:t>
            </a:r>
          </a:p>
        </p:txBody>
      </p:sp>
      <p:sp>
        <p:nvSpPr>
          <p:cNvPr id="1659" name="सोल्व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सोल्व    </a:t>
            </a:r>
          </a:p>
        </p:txBody>
      </p:sp>
      <p:sp>
        <p:nvSpPr>
          <p:cNvPr id="1660" name="समाध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समाधान </a:t>
            </a:r>
          </a:p>
        </p:txBody>
      </p:sp>
      <p:sp>
        <p:nvSpPr>
          <p:cNvPr id="1661" name="पर्यायवाची : resolve, settle, compromis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resolve, settle, compromise</a:t>
            </a:r>
          </a:p>
        </p:txBody>
      </p:sp>
      <p:sp>
        <p:nvSpPr>
          <p:cNvPr id="16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" grpId="1" animBg="1" advAuto="0"/>
      <p:bldP spid="1659" grpId="2" animBg="1" advAuto="0"/>
      <p:bldP spid="1660" grpId="3" animBg="1" advAuto="0"/>
      <p:bldP spid="1661" grpId="4" animBg="1" advAuto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son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son  </a:t>
            </a:r>
          </a:p>
        </p:txBody>
      </p:sp>
      <p:sp>
        <p:nvSpPr>
          <p:cNvPr id="1665" name="स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सन    </a:t>
            </a:r>
          </a:p>
        </p:txBody>
      </p:sp>
      <p:sp>
        <p:nvSpPr>
          <p:cNvPr id="1666" name="बेट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बेटा  </a:t>
            </a:r>
          </a:p>
        </p:txBody>
      </p:sp>
      <p:sp>
        <p:nvSpPr>
          <p:cNvPr id="1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" grpId="1" animBg="1" advAuto="0"/>
      <p:bldP spid="1665" grpId="2" animBg="1" advAuto="0"/>
      <p:bldP spid="1666" grpId="3" animBg="1" advAuto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speak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speak  </a:t>
            </a:r>
          </a:p>
        </p:txBody>
      </p:sp>
      <p:sp>
        <p:nvSpPr>
          <p:cNvPr id="1670" name="स्पीक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स्पीक   </a:t>
            </a:r>
          </a:p>
        </p:txBody>
      </p:sp>
      <p:sp>
        <p:nvSpPr>
          <p:cNvPr id="1671" name="बोल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बोलना </a:t>
            </a:r>
          </a:p>
        </p:txBody>
      </p:sp>
      <p:sp>
        <p:nvSpPr>
          <p:cNvPr id="1672" name="पर्यायवाची :  say, talk, tell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say, talk, tell </a:t>
            </a:r>
          </a:p>
        </p:txBody>
      </p:sp>
      <p:sp>
        <p:nvSpPr>
          <p:cNvPr id="16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" grpId="1" animBg="1" advAuto="0"/>
      <p:bldP spid="1670" grpId="2" animBg="1" advAuto="0"/>
      <p:bldP spid="1671" grpId="3" animBg="1" advAuto="0"/>
      <p:bldP spid="1672" grpId="4" animBg="1" advAuto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speed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speed  </a:t>
            </a:r>
          </a:p>
        </p:txBody>
      </p:sp>
      <p:sp>
        <p:nvSpPr>
          <p:cNvPr id="1676" name="स्पी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स्पीड   </a:t>
            </a:r>
          </a:p>
        </p:txBody>
      </p:sp>
      <p:sp>
        <p:nvSpPr>
          <p:cNvPr id="1677" name="गत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गति </a:t>
            </a:r>
          </a:p>
        </p:txBody>
      </p:sp>
      <p:sp>
        <p:nvSpPr>
          <p:cNvPr id="1678" name="पर्यायवाची : motion, pac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motion, pace</a:t>
            </a:r>
          </a:p>
        </p:txBody>
      </p:sp>
      <p:sp>
        <p:nvSpPr>
          <p:cNvPr id="16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" grpId="1" animBg="1" advAuto="0"/>
      <p:bldP spid="1676" grpId="2" animBg="1" advAuto="0"/>
      <p:bldP spid="1677" grpId="3" animBg="1" advAuto="0"/>
      <p:bldP spid="1678" grpId="4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ow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low   </a:t>
            </a:r>
          </a:p>
        </p:txBody>
      </p:sp>
      <p:sp>
        <p:nvSpPr>
          <p:cNvPr id="276" name="लो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लो   </a:t>
            </a:r>
          </a:p>
        </p:txBody>
      </p:sp>
      <p:sp>
        <p:nvSpPr>
          <p:cNvPr id="277" name="क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कम</a:t>
            </a:r>
          </a:p>
        </p:txBody>
      </p:sp>
      <p:sp>
        <p:nvSpPr>
          <p:cNvPr id="278" name="पर्यायवाची : less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less 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  <p:bldP spid="276" grpId="2" animBg="1" advAuto="0"/>
      <p:bldP spid="277" grpId="3" animBg="1" advAuto="0"/>
      <p:bldP spid="278" grpId="5" animBg="1" advAuto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spring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spring  </a:t>
            </a:r>
          </a:p>
        </p:txBody>
      </p:sp>
      <p:sp>
        <p:nvSpPr>
          <p:cNvPr id="1682" name="स्प्रिंग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स्प्रिंग   </a:t>
            </a:r>
          </a:p>
        </p:txBody>
      </p:sp>
      <p:sp>
        <p:nvSpPr>
          <p:cNvPr id="1683" name="वसंत, लचक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वसंत, लचक</a:t>
            </a:r>
          </a:p>
        </p:txBody>
      </p:sp>
      <p:sp>
        <p:nvSpPr>
          <p:cNvPr id="16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" grpId="1" animBg="1" advAuto="0"/>
      <p:bldP spid="1682" grpId="2" animBg="1" advAuto="0"/>
      <p:bldP spid="1683" grpId="3" animBg="1" advAuto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to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stone    </a:t>
            </a:r>
          </a:p>
        </p:txBody>
      </p:sp>
      <p:sp>
        <p:nvSpPr>
          <p:cNvPr id="1687" name="स्टो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स्टोन       </a:t>
            </a:r>
          </a:p>
        </p:txBody>
      </p:sp>
      <p:sp>
        <p:nvSpPr>
          <p:cNvPr id="1688" name="पत्थ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पत्थर</a:t>
            </a:r>
          </a:p>
        </p:txBody>
      </p:sp>
      <p:sp>
        <p:nvSpPr>
          <p:cNvPr id="1689" name="पर्यायवाची :  rock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rock </a:t>
            </a:r>
          </a:p>
        </p:txBody>
      </p:sp>
      <p:sp>
        <p:nvSpPr>
          <p:cNvPr id="1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1" animBg="1" advAuto="0"/>
      <p:bldP spid="1687" grpId="2" animBg="1" advAuto="0"/>
      <p:bldP spid="1688" grpId="3" animBg="1" advAuto="0"/>
      <p:bldP spid="1689" grpId="4" animBg="1" advAuto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surpri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surprise    </a:t>
            </a:r>
          </a:p>
        </p:txBody>
      </p:sp>
      <p:sp>
        <p:nvSpPr>
          <p:cNvPr id="1693" name="सरप्राइस"/>
          <p:cNvSpPr txBox="1"/>
          <p:nvPr/>
        </p:nvSpPr>
        <p:spPr>
          <a:xfrm>
            <a:off x="1515436" y="6483350"/>
            <a:ext cx="7471696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सरप्राइस       </a:t>
            </a:r>
          </a:p>
        </p:txBody>
      </p:sp>
      <p:sp>
        <p:nvSpPr>
          <p:cNvPr id="1694" name="अचरज, आश्चर्य"/>
          <p:cNvSpPr txBox="1"/>
          <p:nvPr/>
        </p:nvSpPr>
        <p:spPr>
          <a:xfrm>
            <a:off x="9737999" y="6483350"/>
            <a:ext cx="13097234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अचरज, आश्चर्य</a:t>
            </a:r>
          </a:p>
        </p:txBody>
      </p:sp>
      <p:sp>
        <p:nvSpPr>
          <p:cNvPr id="1695" name="पर्यायवाची :  Wonder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Wonder </a:t>
            </a:r>
          </a:p>
        </p:txBody>
      </p:sp>
      <p:sp>
        <p:nvSpPr>
          <p:cNvPr id="16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" grpId="1" animBg="1" advAuto="0"/>
      <p:bldP spid="1693" grpId="2" animBg="1" advAuto="0"/>
      <p:bldP spid="1694" grpId="3" animBg="1" advAuto="0"/>
      <p:bldP spid="1695" grpId="4" animBg="1" advAuto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tal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tall    </a:t>
            </a:r>
          </a:p>
        </p:txBody>
      </p:sp>
      <p:sp>
        <p:nvSpPr>
          <p:cNvPr id="1699" name="टाल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टाल      </a:t>
            </a:r>
          </a:p>
        </p:txBody>
      </p:sp>
      <p:sp>
        <p:nvSpPr>
          <p:cNvPr id="1700" name="लम्ब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लम्बा</a:t>
            </a:r>
          </a:p>
        </p:txBody>
      </p:sp>
      <p:sp>
        <p:nvSpPr>
          <p:cNvPr id="1701" name="पर्यायवाची :  long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long </a:t>
            </a:r>
          </a:p>
        </p:txBody>
      </p:sp>
      <p:sp>
        <p:nvSpPr>
          <p:cNvPr id="1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" grpId="1" animBg="1" advAuto="0"/>
      <p:bldP spid="1699" grpId="2" animBg="1" advAuto="0"/>
      <p:bldP spid="1700" grpId="3" animBg="1" advAuto="0"/>
      <p:bldP spid="1701" grpId="4" animBg="1" advAuto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temperature"/>
          <p:cNvSpPr txBox="1"/>
          <p:nvPr/>
        </p:nvSpPr>
        <p:spPr>
          <a:xfrm>
            <a:off x="1305288" y="1029158"/>
            <a:ext cx="21556198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8800"/>
              <a:t>temperature</a:t>
            </a:r>
            <a:r>
              <a:t>    </a:t>
            </a:r>
          </a:p>
        </p:txBody>
      </p:sp>
      <p:sp>
        <p:nvSpPr>
          <p:cNvPr id="1705" name="टेम्परेच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टेम्परेचर       </a:t>
            </a:r>
          </a:p>
        </p:txBody>
      </p:sp>
      <p:sp>
        <p:nvSpPr>
          <p:cNvPr id="1706" name="तापम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तापमान</a:t>
            </a:r>
          </a:p>
        </p:txBody>
      </p:sp>
      <p:sp>
        <p:nvSpPr>
          <p:cNvPr id="17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" grpId="1" animBg="1" advAuto="0"/>
      <p:bldP spid="1705" grpId="2" animBg="1" advAuto="0"/>
      <p:bldP spid="1706" grpId="3" animBg="1" advAuto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themselve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themselves    </a:t>
            </a:r>
          </a:p>
        </p:txBody>
      </p:sp>
      <p:sp>
        <p:nvSpPr>
          <p:cNvPr id="1710" name="धेम्सेल्व्ज़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धेम्सेल्व्ज़      </a:t>
            </a:r>
          </a:p>
        </p:txBody>
      </p:sp>
      <p:sp>
        <p:nvSpPr>
          <p:cNvPr id="1711" name="अपने, स्वयं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अपने, स्वयं</a:t>
            </a:r>
          </a:p>
        </p:txBody>
      </p:sp>
      <p:sp>
        <p:nvSpPr>
          <p:cNvPr id="1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" grpId="1" animBg="1" advAuto="0"/>
      <p:bldP spid="1710" grpId="2" animBg="1" advAuto="0"/>
      <p:bldP spid="1711" grpId="3" animBg="1" advAuto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tin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tiny    </a:t>
            </a:r>
          </a:p>
        </p:txBody>
      </p:sp>
      <p:sp>
        <p:nvSpPr>
          <p:cNvPr id="1715" name="टिनी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टिनी      </a:t>
            </a:r>
          </a:p>
        </p:txBody>
      </p:sp>
      <p:sp>
        <p:nvSpPr>
          <p:cNvPr id="1716" name="छोटे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छोटे</a:t>
            </a:r>
          </a:p>
        </p:txBody>
      </p:sp>
      <p:sp>
        <p:nvSpPr>
          <p:cNvPr id="1717" name="पर्यायवाची :  lesser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lesser </a:t>
            </a:r>
          </a:p>
        </p:txBody>
      </p:sp>
      <p:sp>
        <p:nvSpPr>
          <p:cNvPr id="17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" grpId="1" animBg="1" advAuto="0"/>
      <p:bldP spid="1715" grpId="2" animBg="1" advAuto="0"/>
      <p:bldP spid="1716" grpId="3" animBg="1" advAuto="0"/>
      <p:bldP spid="1717" grpId="4" animBg="1" advAuto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trip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trip    </a:t>
            </a:r>
          </a:p>
        </p:txBody>
      </p:sp>
      <p:sp>
        <p:nvSpPr>
          <p:cNvPr id="1721" name="ट्रिप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ट्रिप      </a:t>
            </a:r>
          </a:p>
        </p:txBody>
      </p:sp>
      <p:sp>
        <p:nvSpPr>
          <p:cNvPr id="1722" name="यात्र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यात्रा</a:t>
            </a:r>
          </a:p>
        </p:txBody>
      </p:sp>
      <p:sp>
        <p:nvSpPr>
          <p:cNvPr id="1723" name="पर्यायवाची: driv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drive</a:t>
            </a:r>
          </a:p>
        </p:txBody>
      </p:sp>
      <p:sp>
        <p:nvSpPr>
          <p:cNvPr id="17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" grpId="1" animBg="1" advAuto="0"/>
      <p:bldP spid="1721" grpId="2" animBg="1" advAuto="0"/>
      <p:bldP spid="1722" grpId="3" animBg="1" advAuto="0"/>
      <p:bldP spid="1723" grpId="4" animBg="1" advAuto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typ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type    </a:t>
            </a:r>
          </a:p>
        </p:txBody>
      </p:sp>
      <p:sp>
        <p:nvSpPr>
          <p:cNvPr id="1727" name="टाइप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टाइप      </a:t>
            </a:r>
          </a:p>
        </p:txBody>
      </p:sp>
      <p:sp>
        <p:nvSpPr>
          <p:cNvPr id="1728" name="प्रका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प्रकार</a:t>
            </a:r>
          </a:p>
        </p:txBody>
      </p:sp>
      <p:sp>
        <p:nvSpPr>
          <p:cNvPr id="1729" name="पर्यायवाची :  manner, kind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manner, kind </a:t>
            </a:r>
          </a:p>
        </p:txBody>
      </p:sp>
      <p:sp>
        <p:nvSpPr>
          <p:cNvPr id="17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" grpId="1" animBg="1" advAuto="0"/>
      <p:bldP spid="1727" grpId="2" animBg="1" advAuto="0"/>
      <p:bldP spid="1728" grpId="3" animBg="1" advAuto="0"/>
      <p:bldP spid="1729" grpId="4" animBg="1" advAuto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villag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village    </a:t>
            </a:r>
          </a:p>
        </p:txBody>
      </p:sp>
      <p:sp>
        <p:nvSpPr>
          <p:cNvPr id="1733" name="विलज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विलज      </a:t>
            </a:r>
          </a:p>
        </p:txBody>
      </p:sp>
      <p:sp>
        <p:nvSpPr>
          <p:cNvPr id="1734" name="गाँव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गाँव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" grpId="1" animBg="1" advAuto="0"/>
      <p:bldP spid="1733" grpId="2" animBg="1" advAuto="0"/>
      <p:bldP spid="1734" grpId="3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map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map    </a:t>
            </a:r>
          </a:p>
        </p:txBody>
      </p:sp>
      <p:sp>
        <p:nvSpPr>
          <p:cNvPr id="282" name="मे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मेप    </a:t>
            </a:r>
          </a:p>
        </p:txBody>
      </p:sp>
      <p:sp>
        <p:nvSpPr>
          <p:cNvPr id="283" name="नक्श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नक्शा</a:t>
            </a:r>
          </a:p>
        </p:txBody>
      </p:sp>
      <p:sp>
        <p:nvSpPr>
          <p:cNvPr id="284" name="पर्यायवाची : layou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layout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animBg="1" advAuto="0"/>
      <p:bldP spid="282" grpId="2" animBg="1" advAuto="0"/>
      <p:bldP spid="283" grpId="3" animBg="1" advAuto="0"/>
      <p:bldP spid="284" grpId="5" animBg="1" advAuto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withi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within    </a:t>
            </a:r>
          </a:p>
        </p:txBody>
      </p:sp>
      <p:sp>
        <p:nvSpPr>
          <p:cNvPr id="1738" name="विधि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विधिन       </a:t>
            </a:r>
          </a:p>
        </p:txBody>
      </p:sp>
      <p:sp>
        <p:nvSpPr>
          <p:cNvPr id="1739" name="अंद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अंदर</a:t>
            </a:r>
          </a:p>
        </p:txBody>
      </p:sp>
      <p:sp>
        <p:nvSpPr>
          <p:cNvPr id="1740" name="पर्यायवाची :  insid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inside </a:t>
            </a:r>
          </a:p>
        </p:txBody>
      </p:sp>
      <p:sp>
        <p:nvSpPr>
          <p:cNvPr id="17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" grpId="1" animBg="1" advAuto="0"/>
      <p:bldP spid="1738" grpId="2" animBg="1" advAuto="0"/>
      <p:bldP spid="1739" grpId="3" animBg="1" advAuto="0"/>
      <p:bldP spid="1740" grpId="4" animBg="1" advAuto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wond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wonder</a:t>
            </a:r>
            <a:r>
              <a:t>   </a:t>
            </a:r>
          </a:p>
        </p:txBody>
      </p:sp>
      <p:sp>
        <p:nvSpPr>
          <p:cNvPr id="1744" name="वंड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वंडर     </a:t>
            </a:r>
          </a:p>
        </p:txBody>
      </p:sp>
      <p:sp>
        <p:nvSpPr>
          <p:cNvPr id="1745" name="आश्चर्य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आश्चर्य</a:t>
            </a:r>
          </a:p>
        </p:txBody>
      </p:sp>
      <p:sp>
        <p:nvSpPr>
          <p:cNvPr id="1746" name="पर्यायवाची :  surpris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surprise </a:t>
            </a:r>
          </a:p>
        </p:txBody>
      </p:sp>
      <p:sp>
        <p:nvSpPr>
          <p:cNvPr id="17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" grpId="1" animBg="1" advAuto="0"/>
      <p:bldP spid="1744" grpId="2" animBg="1" advAuto="0"/>
      <p:bldP spid="1745" grpId="3" animBg="1" advAuto="0"/>
      <p:bldP spid="1746" grpId="4" animBg="1" advAuto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alo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alone</a:t>
            </a:r>
            <a:r>
              <a:t>   </a:t>
            </a:r>
          </a:p>
        </p:txBody>
      </p:sp>
      <p:sp>
        <p:nvSpPr>
          <p:cNvPr id="1750" name="अलो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अलोन    </a:t>
            </a:r>
          </a:p>
        </p:txBody>
      </p:sp>
      <p:sp>
        <p:nvSpPr>
          <p:cNvPr id="1751" name="अकेल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अकेला</a:t>
            </a:r>
          </a:p>
        </p:txBody>
      </p:sp>
      <p:sp>
        <p:nvSpPr>
          <p:cNvPr id="1752" name="पर्यायवाची :   lonely, singl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lonely, single  </a:t>
            </a:r>
          </a:p>
        </p:txBody>
      </p:sp>
      <p:sp>
        <p:nvSpPr>
          <p:cNvPr id="17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" grpId="1" animBg="1" advAuto="0"/>
      <p:bldP spid="1750" grpId="2" animBg="1" advAuto="0"/>
      <p:bldP spid="1751" grpId="3" animBg="1" advAuto="0"/>
      <p:bldP spid="1752" grpId="4" animBg="1" advAuto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ar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art</a:t>
            </a:r>
            <a:r>
              <a:t>   </a:t>
            </a:r>
          </a:p>
        </p:txBody>
      </p:sp>
      <p:sp>
        <p:nvSpPr>
          <p:cNvPr id="1756" name="आर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आर्ट     </a:t>
            </a:r>
          </a:p>
        </p:txBody>
      </p:sp>
      <p:sp>
        <p:nvSpPr>
          <p:cNvPr id="1757" name="कल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कला</a:t>
            </a:r>
          </a:p>
        </p:txBody>
      </p:sp>
      <p:sp>
        <p:nvSpPr>
          <p:cNvPr id="1758" name="पर्यायवाची :  skill, ability, talent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skill, ability, talent</a:t>
            </a:r>
          </a:p>
        </p:txBody>
      </p:sp>
      <p:sp>
        <p:nvSpPr>
          <p:cNvPr id="1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5" grpId="1" animBg="1" advAuto="0"/>
      <p:bldP spid="1756" grpId="2" animBg="1" advAuto="0"/>
      <p:bldP spid="1757" grpId="3" animBg="1" advAuto="0"/>
      <p:bldP spid="1758" grpId="4" animBg="1" advAuto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ba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bad</a:t>
            </a:r>
            <a:r>
              <a:t>   </a:t>
            </a:r>
          </a:p>
        </p:txBody>
      </p:sp>
      <p:sp>
        <p:nvSpPr>
          <p:cNvPr id="1762" name="बे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बेड    </a:t>
            </a:r>
          </a:p>
        </p:txBody>
      </p:sp>
      <p:sp>
        <p:nvSpPr>
          <p:cNvPr id="1763" name="ख़राब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ख़राब</a:t>
            </a:r>
          </a:p>
        </p:txBody>
      </p:sp>
      <p:sp>
        <p:nvSpPr>
          <p:cNvPr id="17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" grpId="1" animBg="1" advAuto="0"/>
      <p:bldP spid="1762" grpId="2" animBg="1" advAuto="0"/>
      <p:bldP spid="1763" grpId="3" animBg="1" advAuto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bi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bit</a:t>
            </a:r>
            <a:r>
              <a:t>   </a:t>
            </a:r>
          </a:p>
        </p:txBody>
      </p:sp>
      <p:sp>
        <p:nvSpPr>
          <p:cNvPr id="1767" name="बि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बिट     </a:t>
            </a:r>
          </a:p>
        </p:txBody>
      </p:sp>
      <p:sp>
        <p:nvSpPr>
          <p:cNvPr id="1768" name="टुकड़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टुकड़ा</a:t>
            </a:r>
          </a:p>
        </p:txBody>
      </p:sp>
      <p:sp>
        <p:nvSpPr>
          <p:cNvPr id="1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6" grpId="1" animBg="1" advAuto="0"/>
      <p:bldP spid="1767" grpId="2" animBg="1" advAuto="0"/>
      <p:bldP spid="1768" grpId="3" animBg="1" advAuto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break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break</a:t>
            </a:r>
            <a:r>
              <a:t>   </a:t>
            </a:r>
          </a:p>
        </p:txBody>
      </p:sp>
      <p:sp>
        <p:nvSpPr>
          <p:cNvPr id="1772" name="ब्रेक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ब्रेक    </a:t>
            </a:r>
          </a:p>
        </p:txBody>
      </p:sp>
      <p:sp>
        <p:nvSpPr>
          <p:cNvPr id="1773" name="टूटन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टूटना</a:t>
            </a:r>
          </a:p>
        </p:txBody>
      </p:sp>
      <p:sp>
        <p:nvSpPr>
          <p:cNvPr id="17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" grpId="1" animBg="1" advAuto="0"/>
      <p:bldP spid="1772" grpId="2" animBg="1" advAuto="0"/>
      <p:bldP spid="1773" grpId="3" animBg="1" advAuto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busine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business</a:t>
            </a:r>
            <a:r>
              <a:t>   </a:t>
            </a:r>
          </a:p>
        </p:txBody>
      </p:sp>
      <p:sp>
        <p:nvSpPr>
          <p:cNvPr id="1777" name="बिजनेस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बिजनेस    </a:t>
            </a:r>
          </a:p>
        </p:txBody>
      </p:sp>
      <p:sp>
        <p:nvSpPr>
          <p:cNvPr id="1778" name="व्यापार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व्यापार</a:t>
            </a:r>
          </a:p>
        </p:txBody>
      </p:sp>
      <p:sp>
        <p:nvSpPr>
          <p:cNvPr id="1779" name="पर्यायवाची :  trad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trade </a:t>
            </a:r>
          </a:p>
        </p:txBody>
      </p:sp>
      <p:sp>
        <p:nvSpPr>
          <p:cNvPr id="17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" grpId="1" animBg="1" advAuto="0"/>
      <p:bldP spid="1777" grpId="2" animBg="1" advAuto="0"/>
      <p:bldP spid="1778" grpId="3" animBg="1" advAuto="0"/>
      <p:bldP spid="1779" grpId="4" animBg="1" advAuto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captai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captain</a:t>
            </a:r>
            <a:r>
              <a:t>   </a:t>
            </a:r>
          </a:p>
        </p:txBody>
      </p:sp>
      <p:sp>
        <p:nvSpPr>
          <p:cNvPr id="1783" name="कैप्ट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कैप्टन     </a:t>
            </a:r>
          </a:p>
        </p:txBody>
      </p:sp>
      <p:sp>
        <p:nvSpPr>
          <p:cNvPr id="1784" name="कप्तान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कप्तान</a:t>
            </a:r>
          </a:p>
        </p:txBody>
      </p:sp>
      <p:sp>
        <p:nvSpPr>
          <p:cNvPr id="1785" name="पर्यायवाची :  skipper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 skipper</a:t>
            </a:r>
          </a:p>
        </p:txBody>
      </p:sp>
      <p:sp>
        <p:nvSpPr>
          <p:cNvPr id="17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" grpId="1" animBg="1" advAuto="0"/>
      <p:bldP spid="1783" grpId="2" animBg="1" advAuto="0"/>
      <p:bldP spid="1784" grpId="3" animBg="1" advAuto="0"/>
      <p:bldP spid="1785" grpId="4" animBg="1" advAuto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catch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catch</a:t>
            </a:r>
            <a:r>
              <a:t>   </a:t>
            </a:r>
          </a:p>
        </p:txBody>
      </p:sp>
      <p:sp>
        <p:nvSpPr>
          <p:cNvPr id="1789" name="कैच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कैच     </a:t>
            </a:r>
          </a:p>
        </p:txBody>
      </p:sp>
      <p:sp>
        <p:nvSpPr>
          <p:cNvPr id="1790" name="पकड़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पकड़</a:t>
            </a:r>
          </a:p>
        </p:txBody>
      </p:sp>
      <p:sp>
        <p:nvSpPr>
          <p:cNvPr id="1791" name="पर्यायवाची :  hold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hold</a:t>
            </a:r>
          </a:p>
        </p:txBody>
      </p:sp>
      <p:sp>
        <p:nvSpPr>
          <p:cNvPr id="17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8" grpId="1" animBg="1" advAuto="0"/>
      <p:bldP spid="1789" grpId="2" animBg="1" advAuto="0"/>
      <p:bldP spid="1790" grpId="3" animBg="1" advAuto="0"/>
      <p:bldP spid="1791" grpId="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ar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mark   </a:t>
            </a:r>
          </a:p>
        </p:txBody>
      </p:sp>
      <p:sp>
        <p:nvSpPr>
          <p:cNvPr id="288" name="मार्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मार्क   </a:t>
            </a:r>
          </a:p>
        </p:txBody>
      </p:sp>
      <p:sp>
        <p:nvSpPr>
          <p:cNvPr id="289" name="निश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निशान</a:t>
            </a:r>
          </a:p>
        </p:txBody>
      </p:sp>
      <p:sp>
        <p:nvSpPr>
          <p:cNvPr id="290" name="पर्यायवाची : not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note 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animBg="1" advAuto="0"/>
      <p:bldP spid="288" grpId="2" animBg="1" advAuto="0"/>
      <p:bldP spid="289" grpId="3" animBg="1" advAuto="0"/>
      <p:bldP spid="290" grpId="5" animBg="1" advAuto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chil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child</a:t>
            </a:r>
            <a:r>
              <a:t>   </a:t>
            </a:r>
          </a:p>
        </p:txBody>
      </p:sp>
      <p:sp>
        <p:nvSpPr>
          <p:cNvPr id="1795" name="चाइल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चाइल्ड    </a:t>
            </a:r>
          </a:p>
        </p:txBody>
      </p:sp>
      <p:sp>
        <p:nvSpPr>
          <p:cNvPr id="1796" name="बच्च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बच्चा</a:t>
            </a:r>
          </a:p>
        </p:txBody>
      </p:sp>
      <p:sp>
        <p:nvSpPr>
          <p:cNvPr id="1797" name="पर्यायवाची :  kid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kid  </a:t>
            </a:r>
          </a:p>
        </p:txBody>
      </p:sp>
      <p:sp>
        <p:nvSpPr>
          <p:cNvPr id="17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4" grpId="1" animBg="1" advAuto="0"/>
      <p:bldP spid="1795" grpId="2" animBg="1" advAuto="0"/>
      <p:bldP spid="1796" grpId="3" animBg="1" advAuto="0"/>
      <p:bldP spid="1797" grpId="4" animBg="1" advAuto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choo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choose   </a:t>
            </a:r>
          </a:p>
        </p:txBody>
      </p:sp>
      <p:sp>
        <p:nvSpPr>
          <p:cNvPr id="1801" name="चूज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चूज    </a:t>
            </a:r>
          </a:p>
        </p:txBody>
      </p:sp>
      <p:sp>
        <p:nvSpPr>
          <p:cNvPr id="1802" name="चुनें, पसंद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चुनें, पसंद</a:t>
            </a:r>
          </a:p>
        </p:txBody>
      </p:sp>
      <p:sp>
        <p:nvSpPr>
          <p:cNvPr id="1803" name="पर्यायवाची : select, elect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select, elect </a:t>
            </a:r>
          </a:p>
        </p:txBody>
      </p:sp>
      <p:sp>
        <p:nvSpPr>
          <p:cNvPr id="1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" grpId="1" animBg="1" advAuto="0"/>
      <p:bldP spid="1801" grpId="2" animBg="1" advAuto="0"/>
      <p:bldP spid="1802" grpId="3" animBg="1" advAuto="0"/>
      <p:bldP spid="1803" grpId="4" animBg="1" advAuto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climb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climb   </a:t>
            </a:r>
          </a:p>
        </p:txBody>
      </p:sp>
      <p:sp>
        <p:nvSpPr>
          <p:cNvPr id="1807" name="कलैम्ब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कलैम्ब   </a:t>
            </a:r>
          </a:p>
        </p:txBody>
      </p:sp>
      <p:sp>
        <p:nvSpPr>
          <p:cNvPr id="1808" name="चढ़न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चढ़ना</a:t>
            </a:r>
          </a:p>
        </p:txBody>
      </p:sp>
      <p:sp>
        <p:nvSpPr>
          <p:cNvPr id="1809" name="पर्यायवाची : rai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raid</a:t>
            </a:r>
          </a:p>
        </p:txBody>
      </p:sp>
      <p:sp>
        <p:nvSpPr>
          <p:cNvPr id="18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" grpId="1" animBg="1" advAuto="0"/>
      <p:bldP spid="1807" grpId="2" animBg="1" advAuto="0"/>
      <p:bldP spid="1808" grpId="3" animBg="1" advAuto="0"/>
      <p:bldP spid="1809" grpId="4" animBg="1" advAuto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coas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coast   </a:t>
            </a:r>
          </a:p>
        </p:txBody>
      </p:sp>
      <p:sp>
        <p:nvSpPr>
          <p:cNvPr id="1813" name="कोस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कोस्ट   </a:t>
            </a:r>
          </a:p>
        </p:txBody>
      </p:sp>
      <p:sp>
        <p:nvSpPr>
          <p:cNvPr id="1814" name="तट, किनार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तट, किनारा</a:t>
            </a:r>
          </a:p>
        </p:txBody>
      </p:sp>
      <p:sp>
        <p:nvSpPr>
          <p:cNvPr id="1815" name="पर्यायवाची : strand, edg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strand, edge</a:t>
            </a:r>
          </a:p>
        </p:txBody>
      </p:sp>
      <p:sp>
        <p:nvSpPr>
          <p:cNvPr id="1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1" animBg="1" advAuto="0"/>
      <p:bldP spid="1813" grpId="2" animBg="1" advAuto="0"/>
      <p:bldP spid="1814" grpId="3" animBg="1" advAuto="0"/>
      <p:bldP spid="1815" grpId="4" animBg="1" advAuto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contro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control   </a:t>
            </a:r>
          </a:p>
        </p:txBody>
      </p:sp>
      <p:sp>
        <p:nvSpPr>
          <p:cNvPr id="1819" name="कंट्रो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कंट्रोल   </a:t>
            </a:r>
          </a:p>
        </p:txBody>
      </p:sp>
      <p:sp>
        <p:nvSpPr>
          <p:cNvPr id="1820" name="नियंत्रण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नियंत्रण</a:t>
            </a:r>
          </a:p>
        </p:txBody>
      </p:sp>
      <p:sp>
        <p:nvSpPr>
          <p:cNvPr id="1821" name="पर्यायवाची : command, monitoring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command, monitoring</a:t>
            </a:r>
          </a:p>
        </p:txBody>
      </p:sp>
      <p:sp>
        <p:nvSpPr>
          <p:cNvPr id="1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" grpId="1" animBg="1" advAuto="0"/>
      <p:bldP spid="1819" grpId="2" animBg="1" advAuto="0"/>
      <p:bldP spid="1820" grpId="3" animBg="1" advAuto="0"/>
      <p:bldP spid="1821" grpId="4" animBg="1" advAuto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coo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cool   </a:t>
            </a:r>
          </a:p>
        </p:txBody>
      </p:sp>
      <p:sp>
        <p:nvSpPr>
          <p:cNvPr id="1825" name="कू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कूल   </a:t>
            </a:r>
          </a:p>
        </p:txBody>
      </p:sp>
      <p:sp>
        <p:nvSpPr>
          <p:cNvPr id="1826" name="ठंड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ठंडा</a:t>
            </a:r>
          </a:p>
        </p:txBody>
      </p:sp>
      <p:sp>
        <p:nvSpPr>
          <p:cNvPr id="1827" name="पर्यायवाची : cold, chill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cold, chill </a:t>
            </a:r>
          </a:p>
        </p:txBody>
      </p:sp>
      <p:sp>
        <p:nvSpPr>
          <p:cNvPr id="1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" grpId="1" animBg="1" advAuto="0"/>
      <p:bldP spid="1825" grpId="2" animBg="1" advAuto="0"/>
      <p:bldP spid="1826" grpId="3" animBg="1" advAuto="0"/>
      <p:bldP spid="1827" grpId="4" animBg="1" advAuto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cos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cost   </a:t>
            </a:r>
          </a:p>
        </p:txBody>
      </p:sp>
      <p:sp>
        <p:nvSpPr>
          <p:cNvPr id="1831" name="कोस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कोस्ट   </a:t>
            </a:r>
          </a:p>
        </p:txBody>
      </p:sp>
      <p:sp>
        <p:nvSpPr>
          <p:cNvPr id="1832" name="लागत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लागत</a:t>
            </a:r>
          </a:p>
        </p:txBody>
      </p:sp>
      <p:sp>
        <p:nvSpPr>
          <p:cNvPr id="1833" name="पर्यायवाची : expense, charg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expense, charge</a:t>
            </a:r>
          </a:p>
        </p:txBody>
      </p:sp>
      <p:sp>
        <p:nvSpPr>
          <p:cNvPr id="18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" grpId="1" animBg="1" advAuto="0"/>
      <p:bldP spid="1831" grpId="2" animBg="1" advAuto="0"/>
      <p:bldP spid="1832" grpId="3" animBg="1" advAuto="0"/>
      <p:bldP spid="1833" grpId="4" animBg="1" advAuto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decim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decimal   </a:t>
            </a:r>
          </a:p>
        </p:txBody>
      </p:sp>
      <p:sp>
        <p:nvSpPr>
          <p:cNvPr id="1837" name="डेसिम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डेसिमल   </a:t>
            </a:r>
          </a:p>
        </p:txBody>
      </p:sp>
      <p:sp>
        <p:nvSpPr>
          <p:cNvPr id="1838" name="दशमलव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दशमलव </a:t>
            </a:r>
          </a:p>
        </p:txBody>
      </p:sp>
      <p:sp>
        <p:nvSpPr>
          <p:cNvPr id="1839" name="पर्यायवाची : metric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metric</a:t>
            </a:r>
          </a:p>
        </p:txBody>
      </p:sp>
      <p:sp>
        <p:nvSpPr>
          <p:cNvPr id="1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" grpId="1" animBg="1" advAuto="0"/>
      <p:bldP spid="1837" grpId="2" animBg="1" advAuto="0"/>
      <p:bldP spid="1838" grpId="3" animBg="1" advAuto="0"/>
      <p:bldP spid="1839" grpId="4" animBg="1" advAuto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deser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desert   </a:t>
            </a:r>
          </a:p>
        </p:txBody>
      </p:sp>
      <p:sp>
        <p:nvSpPr>
          <p:cNvPr id="1843" name="डेसर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डेसर्ट   </a:t>
            </a:r>
          </a:p>
        </p:txBody>
      </p:sp>
      <p:sp>
        <p:nvSpPr>
          <p:cNvPr id="1844" name="रेगिस्तान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रेगिस्तान</a:t>
            </a:r>
          </a:p>
        </p:txBody>
      </p:sp>
      <p:sp>
        <p:nvSpPr>
          <p:cNvPr id="1845" name="पर्यायवाची : sands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sands</a:t>
            </a:r>
          </a:p>
        </p:txBody>
      </p:sp>
      <p:sp>
        <p:nvSpPr>
          <p:cNvPr id="1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" grpId="1" animBg="1" advAuto="0"/>
      <p:bldP spid="1843" grpId="2" animBg="1" advAuto="0"/>
      <p:bldP spid="1844" grpId="3" animBg="1" advAuto="0"/>
      <p:bldP spid="1845" grpId="4" animBg="1" advAuto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continu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continue   </a:t>
            </a:r>
          </a:p>
        </p:txBody>
      </p:sp>
      <p:sp>
        <p:nvSpPr>
          <p:cNvPr id="1849" name="कंटीन्यू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कंटीन्यू    </a:t>
            </a:r>
          </a:p>
        </p:txBody>
      </p:sp>
      <p:sp>
        <p:nvSpPr>
          <p:cNvPr id="1850" name="जारी रहन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जारी रहना </a:t>
            </a:r>
          </a:p>
        </p:txBody>
      </p:sp>
      <p:sp>
        <p:nvSpPr>
          <p:cNvPr id="1851" name="पर्यायवाची: keep, sustai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keep, sustain</a:t>
            </a:r>
          </a:p>
        </p:txBody>
      </p:sp>
      <p:sp>
        <p:nvSpPr>
          <p:cNvPr id="18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" grpId="1" animBg="1" advAuto="0"/>
      <p:bldP spid="1849" grpId="2" animBg="1" advAuto="0"/>
      <p:bldP spid="1850" grpId="3" animBg="1" advAuto="0"/>
      <p:bldP spid="1851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ile"/>
          <p:cNvSpPr txBox="1"/>
          <p:nvPr/>
        </p:nvSpPr>
        <p:spPr>
          <a:xfrm>
            <a:off x="1479927" y="1804745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while  </a:t>
            </a:r>
          </a:p>
        </p:txBody>
      </p:sp>
      <p:sp>
        <p:nvSpPr>
          <p:cNvPr id="134" name="वाइल"/>
          <p:cNvSpPr txBox="1"/>
          <p:nvPr/>
        </p:nvSpPr>
        <p:spPr>
          <a:xfrm>
            <a:off x="1487790" y="7352735"/>
            <a:ext cx="7750463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वाइल  </a:t>
            </a:r>
          </a:p>
        </p:txBody>
      </p:sp>
      <p:sp>
        <p:nvSpPr>
          <p:cNvPr id="135" name="जब की, जब तक"/>
          <p:cNvSpPr txBox="1"/>
          <p:nvPr/>
        </p:nvSpPr>
        <p:spPr>
          <a:xfrm>
            <a:off x="9964496" y="7352735"/>
            <a:ext cx="12846500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जब की, जब तक </a:t>
            </a:r>
          </a:p>
        </p:txBody>
      </p:sp>
      <p:sp>
        <p:nvSpPr>
          <p:cNvPr id="136" name="पर्यायवाची : until / so long as  / during"/>
          <p:cNvSpPr txBox="1"/>
          <p:nvPr/>
        </p:nvSpPr>
        <p:spPr>
          <a:xfrm>
            <a:off x="5381800" y="11478641"/>
            <a:ext cx="13620401" cy="8128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until / so long as  / during 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  <p:bldP spid="135" grpId="3" animBg="1" advAuto="0"/>
      <p:bldP spid="136" grpId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measur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measure   </a:t>
            </a:r>
          </a:p>
        </p:txBody>
      </p:sp>
      <p:sp>
        <p:nvSpPr>
          <p:cNvPr id="294" name="मेज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मेजर   </a:t>
            </a:r>
          </a:p>
        </p:txBody>
      </p:sp>
      <p:sp>
        <p:nvSpPr>
          <p:cNvPr id="295" name="माप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माप</a:t>
            </a:r>
          </a:p>
        </p:txBody>
      </p:sp>
      <p:sp>
        <p:nvSpPr>
          <p:cNvPr id="296" name="पर्यायवाची : sca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scale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animBg="1" advAuto="0"/>
      <p:bldP spid="294" grpId="2" animBg="1" advAuto="0"/>
      <p:bldP spid="295" grpId="3" animBg="1" advAuto="0"/>
      <p:bldP spid="296" grpId="5" animBg="1" advAuto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desig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design   </a:t>
            </a:r>
          </a:p>
        </p:txBody>
      </p:sp>
      <p:sp>
        <p:nvSpPr>
          <p:cNvPr id="1855" name="डिजाइन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डिजाइन    </a:t>
            </a:r>
          </a:p>
        </p:txBody>
      </p:sp>
      <p:sp>
        <p:nvSpPr>
          <p:cNvPr id="1856" name="रचना, बनावट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रचना, बनावट</a:t>
            </a:r>
          </a:p>
        </p:txBody>
      </p:sp>
      <p:sp>
        <p:nvSpPr>
          <p:cNvPr id="1857" name="पर्यायवाची : composition, creatio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composition, creation</a:t>
            </a:r>
          </a:p>
        </p:txBody>
      </p:sp>
      <p:sp>
        <p:nvSpPr>
          <p:cNvPr id="1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" grpId="1" animBg="1" advAuto="0"/>
      <p:bldP spid="1855" grpId="2" animBg="1" advAuto="0"/>
      <p:bldP spid="1856" grpId="3" animBg="1" advAuto="0"/>
      <p:bldP spid="1857" grpId="4" animBg="1" advAuto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direc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direct   </a:t>
            </a:r>
          </a:p>
        </p:txBody>
      </p:sp>
      <p:sp>
        <p:nvSpPr>
          <p:cNvPr id="1861" name="डिरेक्ट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डिरेक्ट    </a:t>
            </a:r>
          </a:p>
        </p:txBody>
      </p:sp>
      <p:sp>
        <p:nvSpPr>
          <p:cNvPr id="1862" name="प्रत्यक्ष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प्रत्यक्ष</a:t>
            </a:r>
          </a:p>
        </p:txBody>
      </p:sp>
      <p:sp>
        <p:nvSpPr>
          <p:cNvPr id="1863" name="पर्यायवाची : straight, obvious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straight, obvious</a:t>
            </a:r>
          </a:p>
        </p:txBody>
      </p:sp>
      <p:sp>
        <p:nvSpPr>
          <p:cNvPr id="18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" grpId="1" animBg="1" advAuto="0"/>
      <p:bldP spid="1861" grpId="2" animBg="1" advAuto="0"/>
      <p:bldP spid="1862" grpId="3" animBg="1" advAuto="0"/>
      <p:bldP spid="1863" grpId="4" animBg="1" advAuto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drawin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drawing   </a:t>
            </a:r>
          </a:p>
        </p:txBody>
      </p:sp>
      <p:sp>
        <p:nvSpPr>
          <p:cNvPr id="1867" name="ड्राइंग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 ड्राइंग   </a:t>
            </a:r>
          </a:p>
        </p:txBody>
      </p:sp>
      <p:sp>
        <p:nvSpPr>
          <p:cNvPr id="1868" name="चित्रकारी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चित्रकारी</a:t>
            </a:r>
          </a:p>
        </p:txBody>
      </p:sp>
      <p:sp>
        <p:nvSpPr>
          <p:cNvPr id="1869" name="पर्यायवाची : painting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painting</a:t>
            </a:r>
          </a:p>
        </p:txBody>
      </p:sp>
      <p:sp>
        <p:nvSpPr>
          <p:cNvPr id="1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1" animBg="1" advAuto="0"/>
      <p:bldP spid="1867" grpId="2" animBg="1" advAuto="0"/>
      <p:bldP spid="1868" grpId="3" animBg="1" advAuto="0"/>
      <p:bldP spid="1869" grpId="4" animBg="1" advAuto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e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ear   </a:t>
            </a:r>
          </a:p>
        </p:txBody>
      </p:sp>
      <p:sp>
        <p:nvSpPr>
          <p:cNvPr id="1873" name="ईयर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ईयर    </a:t>
            </a:r>
          </a:p>
        </p:txBody>
      </p:sp>
      <p:sp>
        <p:nvSpPr>
          <p:cNvPr id="1874" name="कान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कान</a:t>
            </a:r>
          </a:p>
        </p:txBody>
      </p:sp>
      <p:sp>
        <p:nvSpPr>
          <p:cNvPr id="18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" grpId="1" animBg="1" advAuto="0"/>
      <p:bldP spid="1873" grpId="2" animBg="1" advAuto="0"/>
      <p:bldP spid="1874" grpId="3" animBg="1" advAuto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eas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east   </a:t>
            </a:r>
          </a:p>
        </p:txBody>
      </p:sp>
      <p:sp>
        <p:nvSpPr>
          <p:cNvPr id="1878" name="ईस्ट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ईस्ट     </a:t>
            </a:r>
          </a:p>
        </p:txBody>
      </p:sp>
      <p:sp>
        <p:nvSpPr>
          <p:cNvPr id="1879" name="पूर्व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पूर्व</a:t>
            </a:r>
          </a:p>
        </p:txBody>
      </p:sp>
      <p:sp>
        <p:nvSpPr>
          <p:cNvPr id="18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7" grpId="1" animBg="1" advAuto="0"/>
      <p:bldP spid="1878" grpId="2" animBg="1" advAuto="0"/>
      <p:bldP spid="1879" grpId="3" animBg="1" advAuto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el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else   </a:t>
            </a:r>
          </a:p>
        </p:txBody>
      </p:sp>
      <p:sp>
        <p:nvSpPr>
          <p:cNvPr id="1883" name="एल्स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एल्स     </a:t>
            </a:r>
          </a:p>
        </p:txBody>
      </p:sp>
      <p:sp>
        <p:nvSpPr>
          <p:cNvPr id="1884" name="अन्य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अन्य</a:t>
            </a:r>
          </a:p>
        </p:txBody>
      </p:sp>
      <p:sp>
        <p:nvSpPr>
          <p:cNvPr id="1885" name="पर्यायवाची : otherwis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otherwise</a:t>
            </a:r>
          </a:p>
        </p:txBody>
      </p:sp>
      <p:sp>
        <p:nvSpPr>
          <p:cNvPr id="1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" grpId="1" animBg="1" advAuto="0"/>
      <p:bldP spid="1883" grpId="2" animBg="1" advAuto="0"/>
      <p:bldP spid="1884" grpId="3" animBg="1" advAuto="0"/>
      <p:bldP spid="1885" grpId="4" animBg="1" advAuto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engi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engine   </a:t>
            </a:r>
          </a:p>
        </p:txBody>
      </p:sp>
      <p:sp>
        <p:nvSpPr>
          <p:cNvPr id="1889" name="इंजन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इंजन    </a:t>
            </a:r>
          </a:p>
        </p:txBody>
      </p:sp>
      <p:sp>
        <p:nvSpPr>
          <p:cNvPr id="1890" name="यंत्र, कल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यंत्र, कल</a:t>
            </a:r>
          </a:p>
        </p:txBody>
      </p:sp>
      <p:sp>
        <p:nvSpPr>
          <p:cNvPr id="1891" name="पर्यायवाची : machin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machine</a:t>
            </a:r>
          </a:p>
        </p:txBody>
      </p:sp>
      <p:sp>
        <p:nvSpPr>
          <p:cNvPr id="18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8" grpId="1" animBg="1" advAuto="0"/>
      <p:bldP spid="1889" grpId="2" animBg="1" advAuto="0"/>
      <p:bldP spid="1890" grpId="3" animBg="1" advAuto="0"/>
      <p:bldP spid="1891" grpId="4" animBg="1" advAuto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equ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equal   </a:t>
            </a:r>
          </a:p>
        </p:txBody>
      </p:sp>
      <p:sp>
        <p:nvSpPr>
          <p:cNvPr id="1895" name="ईक्वल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ईक्वल    </a:t>
            </a:r>
          </a:p>
        </p:txBody>
      </p:sp>
      <p:sp>
        <p:nvSpPr>
          <p:cNvPr id="1896" name="समान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समान</a:t>
            </a:r>
          </a:p>
        </p:txBody>
      </p:sp>
      <p:sp>
        <p:nvSpPr>
          <p:cNvPr id="1897" name="पर्यायवाची : similar, identical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similar, identical</a:t>
            </a:r>
          </a:p>
        </p:txBody>
      </p:sp>
      <p:sp>
        <p:nvSpPr>
          <p:cNvPr id="18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" grpId="1" animBg="1" advAuto="0"/>
      <p:bldP spid="1895" grpId="2" animBg="1" advAuto="0"/>
      <p:bldP spid="1896" grpId="3" animBg="1" advAuto="0"/>
      <p:bldP spid="1897" grpId="4" animBg="1" advAuto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experime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experiment   </a:t>
            </a:r>
          </a:p>
        </p:txBody>
      </p:sp>
      <p:sp>
        <p:nvSpPr>
          <p:cNvPr id="1901" name="इक्स्पेरिमेंट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इक्स्पेरिमेंट    </a:t>
            </a:r>
          </a:p>
        </p:txBody>
      </p:sp>
      <p:sp>
        <p:nvSpPr>
          <p:cNvPr id="1902" name="प्रयोग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प्रयोग</a:t>
            </a:r>
          </a:p>
        </p:txBody>
      </p:sp>
      <p:sp>
        <p:nvSpPr>
          <p:cNvPr id="1903" name="पर्यायवाची : test, examinatio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test, examination</a:t>
            </a:r>
          </a:p>
        </p:txBody>
      </p:sp>
      <p:sp>
        <p:nvSpPr>
          <p:cNvPr id="19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0" grpId="1" animBg="1" advAuto="0"/>
      <p:bldP spid="1901" grpId="2" animBg="1" advAuto="0"/>
      <p:bldP spid="1902" grpId="3" animBg="1" advAuto="0"/>
      <p:bldP spid="1903" grpId="4" animBg="1" advAuto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expre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express   </a:t>
            </a:r>
          </a:p>
        </p:txBody>
      </p:sp>
      <p:sp>
        <p:nvSpPr>
          <p:cNvPr id="1907" name="इक्स्प्रेस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इक्स्प्रेस    </a:t>
            </a:r>
          </a:p>
        </p:txBody>
      </p:sp>
      <p:sp>
        <p:nvSpPr>
          <p:cNvPr id="1908" name="व्यक्त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व्यक्त</a:t>
            </a:r>
          </a:p>
        </p:txBody>
      </p:sp>
      <p:sp>
        <p:nvSpPr>
          <p:cNvPr id="1909" name="पर्यायवाची : manifest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manifest</a:t>
            </a:r>
          </a:p>
        </p:txBody>
      </p:sp>
      <p:sp>
        <p:nvSpPr>
          <p:cNvPr id="19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" grpId="1" animBg="1" advAuto="0"/>
      <p:bldP spid="1907" grpId="2" animBg="1" advAuto="0"/>
      <p:bldP spid="1908" grpId="3" animBg="1" advAuto="0"/>
      <p:bldP spid="1909" grpId="4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music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music   </a:t>
            </a:r>
          </a:p>
        </p:txBody>
      </p:sp>
      <p:sp>
        <p:nvSpPr>
          <p:cNvPr id="300" name="मियूज़ि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मियूज़िक   </a:t>
            </a:r>
          </a:p>
        </p:txBody>
      </p:sp>
      <p:sp>
        <p:nvSpPr>
          <p:cNvPr id="301" name="संगीत, गा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संगीत, गाना </a:t>
            </a:r>
          </a:p>
        </p:txBody>
      </p:sp>
      <p:sp>
        <p:nvSpPr>
          <p:cNvPr id="302" name="पर्यायवाची : ton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tone 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  <p:bldP spid="300" grpId="2" animBg="1" advAuto="0"/>
      <p:bldP spid="301" grpId="3" animBg="1" advAuto="0"/>
      <p:bldP spid="302" grpId="5" animBg="1" advAuto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feelin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feeling   </a:t>
            </a:r>
          </a:p>
        </p:txBody>
      </p:sp>
      <p:sp>
        <p:nvSpPr>
          <p:cNvPr id="1913" name="फ़ीलिंग"/>
          <p:cNvSpPr txBox="1"/>
          <p:nvPr/>
        </p:nvSpPr>
        <p:spPr>
          <a:xfrm>
            <a:off x="1487790" y="6483350"/>
            <a:ext cx="9592338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फ़ीलिंग    </a:t>
            </a:r>
          </a:p>
        </p:txBody>
      </p:sp>
      <p:sp>
        <p:nvSpPr>
          <p:cNvPr id="1914" name="अनुभूति"/>
          <p:cNvSpPr txBox="1"/>
          <p:nvPr/>
        </p:nvSpPr>
        <p:spPr>
          <a:xfrm>
            <a:off x="11644690" y="6483350"/>
            <a:ext cx="1116289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अनुभूति</a:t>
            </a:r>
          </a:p>
        </p:txBody>
      </p:sp>
      <p:sp>
        <p:nvSpPr>
          <p:cNvPr id="1915" name="पर्यायवाची : sens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sense</a:t>
            </a:r>
          </a:p>
        </p:txBody>
      </p:sp>
      <p:sp>
        <p:nvSpPr>
          <p:cNvPr id="1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" grpId="1" animBg="1" advAuto="0"/>
      <p:bldP spid="1913" grpId="2" animBg="1" advAuto="0"/>
      <p:bldP spid="1914" grpId="3" animBg="1" advAuto="0"/>
      <p:bldP spid="1915" grpId="4" animBg="1" advAuto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fel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fell</a:t>
            </a:r>
            <a:r>
              <a:t>   </a:t>
            </a:r>
          </a:p>
        </p:txBody>
      </p:sp>
      <p:sp>
        <p:nvSpPr>
          <p:cNvPr id="1919" name="फ़े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फ़ेल     </a:t>
            </a:r>
          </a:p>
        </p:txBody>
      </p:sp>
      <p:sp>
        <p:nvSpPr>
          <p:cNvPr id="1920" name="गिर गय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गिर गया </a:t>
            </a:r>
          </a:p>
        </p:txBody>
      </p:sp>
      <p:sp>
        <p:nvSpPr>
          <p:cNvPr id="19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8" grpId="1" animBg="1" advAuto="0"/>
      <p:bldP spid="1919" grpId="2" animBg="1" advAuto="0"/>
      <p:bldP spid="1920" grpId="3" animBg="1" advAuto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flow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flow</a:t>
            </a:r>
            <a:r>
              <a:t>   </a:t>
            </a:r>
          </a:p>
        </p:txBody>
      </p:sp>
      <p:sp>
        <p:nvSpPr>
          <p:cNvPr id="1924" name="फ़्लो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फ़्लो    </a:t>
            </a:r>
          </a:p>
        </p:txBody>
      </p:sp>
      <p:sp>
        <p:nvSpPr>
          <p:cNvPr id="1925" name="प्रवाह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प्रवाह </a:t>
            </a:r>
          </a:p>
        </p:txBody>
      </p:sp>
      <p:sp>
        <p:nvSpPr>
          <p:cNvPr id="1926" name="पर्यायवाची :  stream, current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stream, current  </a:t>
            </a:r>
          </a:p>
        </p:txBody>
      </p:sp>
      <p:sp>
        <p:nvSpPr>
          <p:cNvPr id="19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3" grpId="1" animBg="1" advAuto="0"/>
      <p:bldP spid="1924" grpId="2" animBg="1" advAuto="0"/>
      <p:bldP spid="1925" grpId="3" animBg="1" advAuto="0"/>
      <p:bldP spid="1926" grpId="4" animBg="1" advAuto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foo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foot</a:t>
            </a:r>
            <a:r>
              <a:t>   </a:t>
            </a:r>
          </a:p>
        </p:txBody>
      </p:sp>
      <p:sp>
        <p:nvSpPr>
          <p:cNvPr id="1930" name="फू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फूट    </a:t>
            </a:r>
          </a:p>
        </p:txBody>
      </p:sp>
      <p:sp>
        <p:nvSpPr>
          <p:cNvPr id="1931" name="पैर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पैर</a:t>
            </a:r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" grpId="1" animBg="1" advAuto="0"/>
      <p:bldP spid="1930" grpId="2" animBg="1" advAuto="0"/>
      <p:bldP spid="1931" grpId="3" animBg="1" advAuto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a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gas</a:t>
            </a:r>
            <a:r>
              <a:t>   </a:t>
            </a:r>
          </a:p>
        </p:txBody>
      </p:sp>
      <p:sp>
        <p:nvSpPr>
          <p:cNvPr id="1935" name="गेस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गेस     </a:t>
            </a:r>
          </a:p>
        </p:txBody>
      </p:sp>
      <p:sp>
        <p:nvSpPr>
          <p:cNvPr id="1936" name="गेस, वाष्प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गेस, वाष्प </a:t>
            </a:r>
          </a:p>
        </p:txBody>
      </p:sp>
      <p:sp>
        <p:nvSpPr>
          <p:cNvPr id="19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1" animBg="1" advAuto="0"/>
      <p:bldP spid="1935" grpId="2" animBg="1" advAuto="0"/>
      <p:bldP spid="1936" grpId="3" animBg="1" advAuto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la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glass</a:t>
            </a:r>
            <a:r>
              <a:t>   </a:t>
            </a:r>
          </a:p>
        </p:txBody>
      </p:sp>
      <p:sp>
        <p:nvSpPr>
          <p:cNvPr id="1940" name="ग्लास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ग्लास    </a:t>
            </a:r>
          </a:p>
        </p:txBody>
      </p:sp>
      <p:sp>
        <p:nvSpPr>
          <p:cNvPr id="1941" name="काँच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काँच</a:t>
            </a:r>
          </a:p>
        </p:txBody>
      </p:sp>
      <p:sp>
        <p:nvSpPr>
          <p:cNvPr id="19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9" grpId="1" animBg="1" advAuto="0"/>
      <p:bldP spid="1940" grpId="2" animBg="1" advAuto="0"/>
      <p:bldP spid="1941" grpId="3" animBg="1" advAuto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rew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grew</a:t>
            </a:r>
            <a:r>
              <a:t>   </a:t>
            </a:r>
          </a:p>
        </p:txBody>
      </p:sp>
      <p:sp>
        <p:nvSpPr>
          <p:cNvPr id="1945" name="ग्रीव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ग्रीव     </a:t>
            </a:r>
          </a:p>
        </p:txBody>
      </p:sp>
      <p:sp>
        <p:nvSpPr>
          <p:cNvPr id="1946" name="बढ़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बढ़ी</a:t>
            </a:r>
          </a:p>
        </p:txBody>
      </p:sp>
      <p:sp>
        <p:nvSpPr>
          <p:cNvPr id="1947" name="पर्यायवाची :  increas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increase  </a:t>
            </a:r>
          </a:p>
        </p:txBody>
      </p:sp>
      <p:sp>
        <p:nvSpPr>
          <p:cNvPr id="19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" grpId="1" animBg="1" advAuto="0"/>
      <p:bldP spid="1945" grpId="2" animBg="1" advAuto="0"/>
      <p:bldP spid="1946" grpId="3" animBg="1" advAuto="0"/>
      <p:bldP spid="1947" grpId="4" animBg="1" advAuto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histor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history</a:t>
            </a:r>
            <a:r>
              <a:t>   </a:t>
            </a:r>
          </a:p>
        </p:txBody>
      </p:sp>
      <p:sp>
        <p:nvSpPr>
          <p:cNvPr id="1951" name="हिस्ट्री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हिस्ट्री    </a:t>
            </a:r>
          </a:p>
        </p:txBody>
      </p:sp>
      <p:sp>
        <p:nvSpPr>
          <p:cNvPr id="1952" name="इतिहास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इतिहास</a:t>
            </a:r>
          </a:p>
        </p:txBody>
      </p:sp>
      <p:sp>
        <p:nvSpPr>
          <p:cNvPr id="1953" name="पर्यायवाची :  chronicle, memorials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chronicle, memorials </a:t>
            </a:r>
          </a:p>
        </p:txBody>
      </p:sp>
      <p:sp>
        <p:nvSpPr>
          <p:cNvPr id="19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" grpId="1" animBg="1" advAuto="0"/>
      <p:bldP spid="1951" grpId="2" animBg="1" advAuto="0"/>
      <p:bldP spid="1952" grpId="3" animBg="1" advAuto="0"/>
      <p:bldP spid="1953" grpId="4" animBg="1" advAuto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huma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human</a:t>
            </a:r>
            <a:r>
              <a:t>   </a:t>
            </a:r>
          </a:p>
        </p:txBody>
      </p:sp>
      <p:sp>
        <p:nvSpPr>
          <p:cNvPr id="1957" name="ह्यूम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ह्यूमन    </a:t>
            </a:r>
          </a:p>
        </p:txBody>
      </p:sp>
      <p:sp>
        <p:nvSpPr>
          <p:cNvPr id="1958" name="मानव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मानव</a:t>
            </a:r>
          </a:p>
        </p:txBody>
      </p:sp>
      <p:sp>
        <p:nvSpPr>
          <p:cNvPr id="1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" grpId="1" animBg="1" advAuto="0"/>
      <p:bldP spid="1957" grpId="2" animBg="1" advAuto="0"/>
      <p:bldP spid="1958" grpId="3" animBg="1" advAuto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hu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hunt</a:t>
            </a:r>
            <a:r>
              <a:t>   </a:t>
            </a:r>
          </a:p>
        </p:txBody>
      </p:sp>
      <p:sp>
        <p:nvSpPr>
          <p:cNvPr id="1962" name="हंत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हंत</a:t>
            </a:r>
          </a:p>
        </p:txBody>
      </p:sp>
      <p:sp>
        <p:nvSpPr>
          <p:cNvPr id="1963" name="शिकार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शिकार</a:t>
            </a:r>
          </a:p>
        </p:txBody>
      </p:sp>
      <p:sp>
        <p:nvSpPr>
          <p:cNvPr id="19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" grpId="1" animBg="1" advAuto="0"/>
      <p:bldP spid="1962" grpId="2" animBg="1" advAuto="0"/>
      <p:bldP spid="1963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nort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north   </a:t>
            </a:r>
          </a:p>
        </p:txBody>
      </p:sp>
      <p:sp>
        <p:nvSpPr>
          <p:cNvPr id="306" name="नोर्थ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नोर्थ   </a:t>
            </a:r>
          </a:p>
        </p:txBody>
      </p:sp>
      <p:sp>
        <p:nvSpPr>
          <p:cNvPr id="307" name="उत्त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उत्तर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  <p:bldP spid="306" grpId="2" animBg="1" advAuto="0"/>
      <p:bldP spid="307" grpId="3" animBg="1" advAuto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increa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increase</a:t>
            </a:r>
            <a:r>
              <a:t>   </a:t>
            </a:r>
          </a:p>
        </p:txBody>
      </p:sp>
      <p:sp>
        <p:nvSpPr>
          <p:cNvPr id="1967" name="इंकरीज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इंकरीज    </a:t>
            </a:r>
          </a:p>
        </p:txBody>
      </p:sp>
      <p:sp>
        <p:nvSpPr>
          <p:cNvPr id="1968" name="बढ़न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बढ़ना</a:t>
            </a:r>
          </a:p>
        </p:txBody>
      </p:sp>
      <p:sp>
        <p:nvSpPr>
          <p:cNvPr id="1969" name="पर्यायवाची :  rise, growth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rise, growth  </a:t>
            </a:r>
          </a:p>
        </p:txBody>
      </p:sp>
      <p:sp>
        <p:nvSpPr>
          <p:cNvPr id="19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" grpId="1" animBg="1" advAuto="0"/>
      <p:bldP spid="1967" grpId="2" animBg="1" advAuto="0"/>
      <p:bldP spid="1968" grpId="3" animBg="1" advAuto="0"/>
      <p:bldP spid="1969" grpId="4" animBg="1" advAuto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informa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information    </a:t>
            </a:r>
          </a:p>
        </p:txBody>
      </p:sp>
      <p:sp>
        <p:nvSpPr>
          <p:cNvPr id="1973" name="इंफ़ोरमेस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इंफ़ोरमेसन        </a:t>
            </a:r>
          </a:p>
        </p:txBody>
      </p:sp>
      <p:sp>
        <p:nvSpPr>
          <p:cNvPr id="1974" name="जानकार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जानकारी</a:t>
            </a:r>
          </a:p>
        </p:txBody>
      </p:sp>
      <p:sp>
        <p:nvSpPr>
          <p:cNvPr id="1975" name="पर्यायवाची :  knowledg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knowledge</a:t>
            </a:r>
          </a:p>
        </p:txBody>
      </p:sp>
      <p:sp>
        <p:nvSpPr>
          <p:cNvPr id="19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2" grpId="1" animBg="1" advAuto="0"/>
      <p:bldP spid="1973" grpId="2" animBg="1" advAuto="0"/>
      <p:bldP spid="1974" grpId="3" animBg="1" advAuto="0"/>
      <p:bldP spid="1975" grpId="4" animBg="1" advAuto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itself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itself    </a:t>
            </a:r>
          </a:p>
        </p:txBody>
      </p:sp>
      <p:sp>
        <p:nvSpPr>
          <p:cNvPr id="1979" name="इट्सेल्फ़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इट्सेल्फ़       </a:t>
            </a:r>
          </a:p>
        </p:txBody>
      </p:sp>
      <p:sp>
        <p:nvSpPr>
          <p:cNvPr id="1980" name="अपने आप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अपने आप</a:t>
            </a:r>
          </a:p>
        </p:txBody>
      </p:sp>
      <p:sp>
        <p:nvSpPr>
          <p:cNvPr id="1981" name="पर्यायवाची :  ourselves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ourselves </a:t>
            </a:r>
          </a:p>
        </p:txBody>
      </p:sp>
      <p:sp>
        <p:nvSpPr>
          <p:cNvPr id="19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" grpId="1" animBg="1" advAuto="0"/>
      <p:bldP spid="1979" grpId="2" animBg="1" advAuto="0"/>
      <p:bldP spid="1980" grpId="3" animBg="1" advAuto="0"/>
      <p:bldP spid="1981" grpId="4" animBg="1" advAuto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joi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join    </a:t>
            </a:r>
          </a:p>
        </p:txBody>
      </p:sp>
      <p:sp>
        <p:nvSpPr>
          <p:cNvPr id="1985" name="ज़ोई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t>ज़ोईन</a:t>
            </a:r>
          </a:p>
        </p:txBody>
      </p:sp>
      <p:sp>
        <p:nvSpPr>
          <p:cNvPr id="1986" name="जुड़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जुड़ना</a:t>
            </a:r>
          </a:p>
        </p:txBody>
      </p:sp>
      <p:sp>
        <p:nvSpPr>
          <p:cNvPr id="1987" name="पर्यायवाची :  unite, flock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unite, flock </a:t>
            </a:r>
          </a:p>
        </p:txBody>
      </p:sp>
      <p:sp>
        <p:nvSpPr>
          <p:cNvPr id="1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" grpId="1" animBg="1" advAuto="0"/>
      <p:bldP spid="1985" grpId="2" animBg="1" advAuto="0"/>
      <p:bldP spid="1986" grpId="3" animBg="1" advAuto="0"/>
      <p:bldP spid="1987" grpId="4" animBg="1" advAuto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ke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key    </a:t>
            </a:r>
          </a:p>
        </p:txBody>
      </p:sp>
      <p:sp>
        <p:nvSpPr>
          <p:cNvPr id="1991" name="की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की       </a:t>
            </a:r>
          </a:p>
        </p:txBody>
      </p:sp>
      <p:sp>
        <p:nvSpPr>
          <p:cNvPr id="1992" name="कुंज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कुंजी</a:t>
            </a:r>
          </a:p>
        </p:txBody>
      </p:sp>
      <p:sp>
        <p:nvSpPr>
          <p:cNvPr id="19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" grpId="1" animBg="1" advAuto="0"/>
      <p:bldP spid="1991" grpId="2" animBg="1" advAuto="0"/>
      <p:bldP spid="1992" grpId="3" animBg="1" advAuto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leas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least    </a:t>
            </a:r>
          </a:p>
        </p:txBody>
      </p:sp>
      <p:sp>
        <p:nvSpPr>
          <p:cNvPr id="1996" name="लीस्त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लीस्त</a:t>
            </a:r>
          </a:p>
        </p:txBody>
      </p:sp>
      <p:sp>
        <p:nvSpPr>
          <p:cNvPr id="1997" name="कम से कम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कम से कम</a:t>
            </a:r>
          </a:p>
        </p:txBody>
      </p:sp>
      <p:sp>
        <p:nvSpPr>
          <p:cNvPr id="1998" name="पर्यायवाची :  rar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rare </a:t>
            </a:r>
          </a:p>
        </p:txBody>
      </p:sp>
      <p:sp>
        <p:nvSpPr>
          <p:cNvPr id="19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5" grpId="1" animBg="1" advAuto="0"/>
      <p:bldP spid="1996" grpId="2" animBg="1" advAuto="0"/>
      <p:bldP spid="1997" grpId="3" animBg="1" advAuto="0"/>
      <p:bldP spid="1998" grpId="4" animBg="1" advAuto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los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lost    </a:t>
            </a:r>
          </a:p>
        </p:txBody>
      </p:sp>
      <p:sp>
        <p:nvSpPr>
          <p:cNvPr id="2002" name="लोस्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लोस्ट       </a:t>
            </a:r>
          </a:p>
        </p:txBody>
      </p:sp>
      <p:sp>
        <p:nvSpPr>
          <p:cNvPr id="2003" name="खो गय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खो गया</a:t>
            </a:r>
          </a:p>
        </p:txBody>
      </p:sp>
      <p:sp>
        <p:nvSpPr>
          <p:cNvPr id="2004" name="पर्यायवाची :  missing, omitted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missing, omitted </a:t>
            </a:r>
          </a:p>
        </p:txBody>
      </p:sp>
      <p:sp>
        <p:nvSpPr>
          <p:cNvPr id="2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" grpId="1" animBg="1" advAuto="0"/>
      <p:bldP spid="2002" grpId="2" animBg="1" advAuto="0"/>
      <p:bldP spid="2003" grpId="3" animBg="1" advAuto="0"/>
      <p:bldP spid="2004" grpId="4" animBg="1" advAuto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mouth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mouth    </a:t>
            </a:r>
          </a:p>
        </p:txBody>
      </p:sp>
      <p:sp>
        <p:nvSpPr>
          <p:cNvPr id="2008" name="माऊथ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माऊथ        </a:t>
            </a:r>
          </a:p>
        </p:txBody>
      </p:sp>
      <p:sp>
        <p:nvSpPr>
          <p:cNvPr id="2009" name="मुँह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मुँह</a:t>
            </a:r>
          </a:p>
        </p:txBody>
      </p:sp>
      <p:sp>
        <p:nvSpPr>
          <p:cNvPr id="2010" name="पर्यायवाची :  fac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face </a:t>
            </a:r>
          </a:p>
        </p:txBody>
      </p:sp>
      <p:sp>
        <p:nvSpPr>
          <p:cNvPr id="20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" grpId="1" animBg="1" advAuto="0"/>
      <p:bldP spid="2008" grpId="2" animBg="1" advAuto="0"/>
      <p:bldP spid="2009" grpId="3" animBg="1" advAuto="0"/>
      <p:bldP spid="2010" grpId="4" animBg="1" advAuto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pa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pay    </a:t>
            </a:r>
          </a:p>
        </p:txBody>
      </p:sp>
      <p:sp>
        <p:nvSpPr>
          <p:cNvPr id="2014" name="पे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पे        </a:t>
            </a:r>
          </a:p>
        </p:txBody>
      </p:sp>
      <p:sp>
        <p:nvSpPr>
          <p:cNvPr id="2015" name="वेत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वेतन</a:t>
            </a:r>
          </a:p>
        </p:txBody>
      </p:sp>
      <p:sp>
        <p:nvSpPr>
          <p:cNvPr id="2016" name="पर्यायवाची :  salary, wages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salary, wages</a:t>
            </a:r>
          </a:p>
        </p:txBody>
      </p:sp>
      <p:sp>
        <p:nvSpPr>
          <p:cNvPr id="20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3" grpId="1" animBg="1" advAuto="0"/>
      <p:bldP spid="2014" grpId="2" animBg="1" advAuto="0"/>
      <p:bldP spid="2015" grpId="3" animBg="1" advAuto="0"/>
      <p:bldP spid="2016" grpId="4" animBg="1" advAuto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perio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period    </a:t>
            </a:r>
          </a:p>
        </p:txBody>
      </p:sp>
      <p:sp>
        <p:nvSpPr>
          <p:cNvPr id="2020" name="पिरीयड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पिरीयड       </a:t>
            </a:r>
          </a:p>
        </p:txBody>
      </p:sp>
      <p:sp>
        <p:nvSpPr>
          <p:cNvPr id="2021" name="अवध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अवधि</a:t>
            </a:r>
          </a:p>
        </p:txBody>
      </p:sp>
      <p:sp>
        <p:nvSpPr>
          <p:cNvPr id="2022" name="पर्यायवाची :  term, duration, tim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term, duration, time</a:t>
            </a:r>
          </a:p>
        </p:txBody>
      </p:sp>
      <p:sp>
        <p:nvSpPr>
          <p:cNvPr id="20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" grpId="1" animBg="1" advAuto="0"/>
      <p:bldP spid="2020" grpId="2" animBg="1" advAuto="0"/>
      <p:bldP spid="2021" grpId="3" animBg="1" advAuto="0"/>
      <p:bldP spid="2022" grpId="4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noti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notice   </a:t>
            </a:r>
          </a:p>
        </p:txBody>
      </p:sp>
      <p:sp>
        <p:nvSpPr>
          <p:cNvPr id="311" name="नोटि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नोटिस   </a:t>
            </a:r>
          </a:p>
        </p:txBody>
      </p:sp>
      <p:sp>
        <p:nvSpPr>
          <p:cNvPr id="312" name="सूच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सूचना</a:t>
            </a:r>
          </a:p>
        </p:txBody>
      </p:sp>
      <p:sp>
        <p:nvSpPr>
          <p:cNvPr id="313" name="पर्यायवाची : informa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information </a:t>
            </a:r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2" animBg="1" advAuto="0"/>
      <p:bldP spid="312" grpId="3" animBg="1" advAuto="0"/>
      <p:bldP spid="313" grpId="5" animBg="1" advAuto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plai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plain    </a:t>
            </a:r>
          </a:p>
        </p:txBody>
      </p:sp>
      <p:sp>
        <p:nvSpPr>
          <p:cNvPr id="2026" name="प्ले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प्लेन        </a:t>
            </a:r>
          </a:p>
        </p:txBody>
      </p:sp>
      <p:sp>
        <p:nvSpPr>
          <p:cNvPr id="2027" name="मैदान, साद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मैदान, सादा</a:t>
            </a:r>
          </a:p>
        </p:txBody>
      </p:sp>
      <p:sp>
        <p:nvSpPr>
          <p:cNvPr id="2028" name="पर्यायवाची :  blank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blank </a:t>
            </a:r>
          </a:p>
        </p:txBody>
      </p:sp>
      <p:sp>
        <p:nvSpPr>
          <p:cNvPr id="20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5" grpId="1" animBg="1" advAuto="0"/>
      <p:bldP spid="2026" grpId="2" animBg="1" advAuto="0"/>
      <p:bldP spid="2027" grpId="3" animBg="1" advAuto="0"/>
      <p:bldP spid="2028" grpId="4" animBg="1" advAuto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practic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practice  </a:t>
            </a:r>
          </a:p>
        </p:txBody>
      </p:sp>
      <p:sp>
        <p:nvSpPr>
          <p:cNvPr id="2032" name="प्रेक्टि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प्रेक्टिस    </a:t>
            </a:r>
          </a:p>
        </p:txBody>
      </p:sp>
      <p:sp>
        <p:nvSpPr>
          <p:cNvPr id="2033" name="अभ्यास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अभ्यास  </a:t>
            </a:r>
          </a:p>
        </p:txBody>
      </p:sp>
      <p:sp>
        <p:nvSpPr>
          <p:cNvPr id="2034" name="पर्यायवाची : exercise, training,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exercise, training, </a:t>
            </a:r>
          </a:p>
        </p:txBody>
      </p:sp>
      <p:sp>
        <p:nvSpPr>
          <p:cNvPr id="20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" grpId="1" animBg="1" advAuto="0"/>
      <p:bldP spid="2032" grpId="2" animBg="1" advAuto="0"/>
      <p:bldP spid="2033" grpId="3" animBg="1" advAuto="0"/>
      <p:bldP spid="2034" grpId="4" animBg="1" advAuto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presiden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president  </a:t>
            </a:r>
          </a:p>
        </p:txBody>
      </p:sp>
      <p:sp>
        <p:nvSpPr>
          <p:cNvPr id="2038" name="प्रेसीडें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प्रेसीडेंट   </a:t>
            </a:r>
          </a:p>
        </p:txBody>
      </p:sp>
      <p:sp>
        <p:nvSpPr>
          <p:cNvPr id="2039" name="अध्यक्ष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अध्यक्ष </a:t>
            </a:r>
          </a:p>
        </p:txBody>
      </p:sp>
      <p:sp>
        <p:nvSpPr>
          <p:cNvPr id="2040" name="पर्यायवाची : chairman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chairman</a:t>
            </a:r>
          </a:p>
        </p:txBody>
      </p:sp>
      <p:sp>
        <p:nvSpPr>
          <p:cNvPr id="20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" grpId="1" animBg="1" advAuto="0"/>
      <p:bldP spid="2038" grpId="2" animBg="1" advAuto="0"/>
      <p:bldP spid="2039" grpId="3" animBg="1" advAuto="0"/>
      <p:bldP spid="2040" grpId="4" animBg="1" advAuto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receiv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receive   </a:t>
            </a:r>
          </a:p>
        </p:txBody>
      </p:sp>
      <p:sp>
        <p:nvSpPr>
          <p:cNvPr id="2044" name="रिसिव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रिसिव   </a:t>
            </a:r>
          </a:p>
        </p:txBody>
      </p:sp>
      <p:sp>
        <p:nvSpPr>
          <p:cNvPr id="2045" name="प्राप्त क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प्राप्त करना </a:t>
            </a:r>
          </a:p>
        </p:txBody>
      </p:sp>
      <p:sp>
        <p:nvSpPr>
          <p:cNvPr id="2046" name="पर्यायवाची : obtain, gain, acquire, tak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obtain, gain, acquire, take</a:t>
            </a:r>
          </a:p>
        </p:txBody>
      </p:sp>
      <p:sp>
        <p:nvSpPr>
          <p:cNvPr id="20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3" grpId="1" animBg="1" advAuto="0"/>
      <p:bldP spid="2044" grpId="2" animBg="1" advAuto="0"/>
      <p:bldP spid="2045" grpId="3" animBg="1" advAuto="0"/>
      <p:bldP spid="2046" grpId="4" animBg="1" advAuto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por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report  </a:t>
            </a:r>
          </a:p>
        </p:txBody>
      </p:sp>
      <p:sp>
        <p:nvSpPr>
          <p:cNvPr id="2050" name="रिपोर्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रिपोर्ट    </a:t>
            </a:r>
          </a:p>
        </p:txBody>
      </p:sp>
      <p:sp>
        <p:nvSpPr>
          <p:cNvPr id="2051" name="विवरण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विवरण </a:t>
            </a:r>
          </a:p>
        </p:txBody>
      </p:sp>
      <p:sp>
        <p:nvSpPr>
          <p:cNvPr id="2052" name="पर्यायवाची : description, statement, detail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description, statement, detail</a:t>
            </a:r>
          </a:p>
        </p:txBody>
      </p:sp>
      <p:sp>
        <p:nvSpPr>
          <p:cNvPr id="20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 animBg="1" advAuto="0"/>
      <p:bldP spid="2050" grpId="2" animBg="1" advAuto="0"/>
      <p:bldP spid="2051" grpId="3" animBg="1" advAuto="0"/>
      <p:bldP spid="2052" grpId="4" animBg="1" advAuto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is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rise  </a:t>
            </a:r>
          </a:p>
        </p:txBody>
      </p:sp>
      <p:sp>
        <p:nvSpPr>
          <p:cNvPr id="2056" name="राइ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राइस   </a:t>
            </a:r>
          </a:p>
        </p:txBody>
      </p:sp>
      <p:sp>
        <p:nvSpPr>
          <p:cNvPr id="2057" name="वृद्ध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वृद्धि </a:t>
            </a:r>
          </a:p>
        </p:txBody>
      </p:sp>
      <p:sp>
        <p:nvSpPr>
          <p:cNvPr id="2058" name="पर्यायवाची : increas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increase</a:t>
            </a:r>
          </a:p>
        </p:txBody>
      </p:sp>
      <p:sp>
        <p:nvSpPr>
          <p:cNvPr id="2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1" animBg="1" advAuto="0"/>
      <p:bldP spid="2056" grpId="2" animBg="1" advAuto="0"/>
      <p:bldP spid="2057" grpId="3" animBg="1" advAuto="0"/>
      <p:bldP spid="2058" grpId="4" animBg="1" advAuto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ow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row  </a:t>
            </a:r>
          </a:p>
        </p:txBody>
      </p:sp>
      <p:sp>
        <p:nvSpPr>
          <p:cNvPr id="2062" name="रो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    </a:t>
            </a:r>
          </a:p>
        </p:txBody>
      </p:sp>
      <p:sp>
        <p:nvSpPr>
          <p:cNvPr id="2063" name="पंक्त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पंक्ति  </a:t>
            </a:r>
          </a:p>
        </p:txBody>
      </p:sp>
      <p:sp>
        <p:nvSpPr>
          <p:cNvPr id="2064" name="पर्यायवाची : line, rank, rang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line, rank, range</a:t>
            </a:r>
          </a:p>
        </p:txBody>
      </p:sp>
      <p:sp>
        <p:nvSpPr>
          <p:cNvPr id="20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1" animBg="1" advAuto="0"/>
      <p:bldP spid="2062" grpId="2" animBg="1" advAuto="0"/>
      <p:bldP spid="2063" grpId="3" animBg="1" advAuto="0"/>
      <p:bldP spid="2064" grpId="4" animBg="1" advAuto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sav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save  </a:t>
            </a:r>
          </a:p>
        </p:txBody>
      </p:sp>
      <p:sp>
        <p:nvSpPr>
          <p:cNvPr id="2068" name="सेव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सेव   </a:t>
            </a:r>
          </a:p>
        </p:txBody>
      </p:sp>
      <p:sp>
        <p:nvSpPr>
          <p:cNvPr id="2069" name="बचा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बचाना </a:t>
            </a:r>
          </a:p>
        </p:txBody>
      </p:sp>
      <p:sp>
        <p:nvSpPr>
          <p:cNvPr id="2070" name="पर्यायवाची : protect, defend, rescu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protect, defend, rescue</a:t>
            </a:r>
          </a:p>
        </p:txBody>
      </p:sp>
      <p:sp>
        <p:nvSpPr>
          <p:cNvPr id="20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1" animBg="1" advAuto="0"/>
      <p:bldP spid="2068" grpId="2" animBg="1" advAuto="0"/>
      <p:bldP spid="2069" grpId="3" animBg="1" advAuto="0"/>
      <p:bldP spid="2070" grpId="4" animBg="1" advAuto="0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eed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seed  </a:t>
            </a:r>
          </a:p>
        </p:txBody>
      </p:sp>
      <p:sp>
        <p:nvSpPr>
          <p:cNvPr id="2074" name="सी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सीड    </a:t>
            </a:r>
          </a:p>
        </p:txBody>
      </p:sp>
      <p:sp>
        <p:nvSpPr>
          <p:cNvPr id="2075" name="बीज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बीज </a:t>
            </a:r>
          </a:p>
        </p:txBody>
      </p:sp>
      <p:sp>
        <p:nvSpPr>
          <p:cNvPr id="2076" name="पर्यायवाची : grain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grain</a:t>
            </a:r>
          </a:p>
        </p:txBody>
      </p:sp>
      <p:sp>
        <p:nvSpPr>
          <p:cNvPr id="20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1" animBg="1" advAuto="0"/>
      <p:bldP spid="2074" grpId="2" animBg="1" advAuto="0"/>
      <p:bldP spid="2075" grpId="3" animBg="1" advAuto="0"/>
      <p:bldP spid="2076" grpId="4" animBg="1" advAuto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separat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separate  </a:t>
            </a:r>
          </a:p>
        </p:txBody>
      </p:sp>
      <p:sp>
        <p:nvSpPr>
          <p:cNvPr id="2080" name="सेपरे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सेपरेट   </a:t>
            </a:r>
          </a:p>
        </p:txBody>
      </p:sp>
      <p:sp>
        <p:nvSpPr>
          <p:cNvPr id="2081" name="अलग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अलग  </a:t>
            </a:r>
          </a:p>
        </p:txBody>
      </p:sp>
      <p:sp>
        <p:nvSpPr>
          <p:cNvPr id="2082" name="पर्यायवाची : distinct, isolated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distinct, isolated</a:t>
            </a:r>
          </a:p>
        </p:txBody>
      </p:sp>
      <p:sp>
        <p:nvSpPr>
          <p:cNvPr id="20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1" animBg="1" advAuto="0"/>
      <p:bldP spid="2080" grpId="2" animBg="1" advAuto="0"/>
      <p:bldP spid="2081" grpId="3" animBg="1" advAuto="0"/>
      <p:bldP spid="2082" grpId="4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umer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numeral   </a:t>
            </a:r>
          </a:p>
        </p:txBody>
      </p:sp>
      <p:sp>
        <p:nvSpPr>
          <p:cNvPr id="317" name="नूमर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नूमरल   </a:t>
            </a:r>
          </a:p>
        </p:txBody>
      </p:sp>
      <p:sp>
        <p:nvSpPr>
          <p:cNvPr id="318" name="अं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अंक</a:t>
            </a:r>
          </a:p>
        </p:txBody>
      </p:sp>
      <p:sp>
        <p:nvSpPr>
          <p:cNvPr id="319" name="पर्यायवाची : digi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digit </a:t>
            </a: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  <p:bldP spid="317" grpId="2" animBg="1" advAuto="0"/>
      <p:bldP spid="318" grpId="3" animBg="1" advAuto="0"/>
      <p:bldP spid="319" grpId="5" animBg="1" advAuto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serv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serve  </a:t>
            </a:r>
          </a:p>
        </p:txBody>
      </p:sp>
      <p:sp>
        <p:nvSpPr>
          <p:cNvPr id="2086" name="सर्व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सर्व    </a:t>
            </a:r>
          </a:p>
        </p:txBody>
      </p:sp>
      <p:sp>
        <p:nvSpPr>
          <p:cNvPr id="2087" name="सेवा क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सेवा करना  </a:t>
            </a:r>
          </a:p>
        </p:txBody>
      </p:sp>
      <p:sp>
        <p:nvSpPr>
          <p:cNvPr id="2088" name="पर्यायवाची : work, job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work, job</a:t>
            </a:r>
          </a:p>
        </p:txBody>
      </p:sp>
      <p:sp>
        <p:nvSpPr>
          <p:cNvPr id="20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1" animBg="1" advAuto="0"/>
      <p:bldP spid="2086" grpId="2" animBg="1" advAuto="0"/>
      <p:bldP spid="2087" grpId="3" animBg="1" advAuto="0"/>
      <p:bldP spid="2088" grpId="4" animBg="1" advAuto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shou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shout   </a:t>
            </a:r>
          </a:p>
        </p:txBody>
      </p:sp>
      <p:sp>
        <p:nvSpPr>
          <p:cNvPr id="2092" name="साऊ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साऊट    </a:t>
            </a:r>
          </a:p>
        </p:txBody>
      </p:sp>
      <p:sp>
        <p:nvSpPr>
          <p:cNvPr id="2093" name="चिल्लान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चिल्लाना</a:t>
            </a:r>
          </a:p>
        </p:txBody>
      </p:sp>
      <p:sp>
        <p:nvSpPr>
          <p:cNvPr id="2094" name="पर्यायवाची : yel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yell </a:t>
            </a:r>
          </a:p>
        </p:txBody>
      </p:sp>
      <p:sp>
        <p:nvSpPr>
          <p:cNvPr id="20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" grpId="1" animBg="1" advAuto="0"/>
      <p:bldP spid="2092" grpId="2" animBg="1" advAuto="0"/>
      <p:bldP spid="2093" grpId="3" animBg="1" advAuto="0"/>
      <p:bldP spid="2094" grpId="4" animBg="1" advAuto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ki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skin   </a:t>
            </a:r>
          </a:p>
        </p:txBody>
      </p:sp>
      <p:sp>
        <p:nvSpPr>
          <p:cNvPr id="2098" name="स्कि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स्किन    </a:t>
            </a:r>
          </a:p>
        </p:txBody>
      </p:sp>
      <p:sp>
        <p:nvSpPr>
          <p:cNvPr id="2099" name="त्वच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त्वचा</a:t>
            </a:r>
          </a:p>
        </p:txBody>
      </p:sp>
      <p:sp>
        <p:nvSpPr>
          <p:cNvPr id="2100" name="पर्यायवाची: pelt, derm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pelt, derm </a:t>
            </a:r>
          </a:p>
        </p:txBody>
      </p:sp>
      <p:sp>
        <p:nvSpPr>
          <p:cNvPr id="2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1" animBg="1" advAuto="0"/>
      <p:bldP spid="2098" grpId="2" animBg="1" advAuto="0"/>
      <p:bldP spid="2099" grpId="3" animBg="1" advAuto="0"/>
      <p:bldP spid="2100" grpId="4" animBg="1" advAuto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statemen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statement   </a:t>
            </a:r>
          </a:p>
        </p:txBody>
      </p:sp>
      <p:sp>
        <p:nvSpPr>
          <p:cNvPr id="2104" name="स्टेटमें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स्टेटमेंट     </a:t>
            </a:r>
          </a:p>
        </p:txBody>
      </p:sp>
      <p:sp>
        <p:nvSpPr>
          <p:cNvPr id="2105" name="बयान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बयान </a:t>
            </a:r>
          </a:p>
        </p:txBody>
      </p:sp>
      <p:sp>
        <p:nvSpPr>
          <p:cNvPr id="2106" name="पर्यायवाची : description, propositi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description, proposition </a:t>
            </a:r>
          </a:p>
        </p:txBody>
      </p:sp>
      <p:sp>
        <p:nvSpPr>
          <p:cNvPr id="2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1" animBg="1" advAuto="0"/>
      <p:bldP spid="2104" grpId="2" animBg="1" advAuto="0"/>
      <p:bldP spid="2105" grpId="3" animBg="1" advAuto="0"/>
      <p:bldP spid="2106" grpId="4" animBg="1" advAuto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straigh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straight   </a:t>
            </a:r>
          </a:p>
        </p:txBody>
      </p:sp>
      <p:sp>
        <p:nvSpPr>
          <p:cNvPr id="2110" name="स्ट्रे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स्ट्रेट     </a:t>
            </a:r>
          </a:p>
        </p:txBody>
      </p:sp>
      <p:sp>
        <p:nvSpPr>
          <p:cNvPr id="2111" name="सीध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सीधा</a:t>
            </a:r>
          </a:p>
        </p:txBody>
      </p:sp>
      <p:sp>
        <p:nvSpPr>
          <p:cNvPr id="2112" name="पर्यायवाची : directly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directly </a:t>
            </a:r>
          </a:p>
        </p:txBody>
      </p:sp>
      <p:sp>
        <p:nvSpPr>
          <p:cNvPr id="2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" grpId="1" animBg="1" advAuto="0"/>
      <p:bldP spid="2110" grpId="2" animBg="1" advAuto="0"/>
      <p:bldP spid="2111" grpId="3" animBg="1" advAuto="0"/>
      <p:bldP spid="2112" grpId="4" animBg="1" advAuto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trang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strange   </a:t>
            </a:r>
          </a:p>
        </p:txBody>
      </p:sp>
      <p:sp>
        <p:nvSpPr>
          <p:cNvPr id="2116" name="स्ट्रेंज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स्ट्रेंज    </a:t>
            </a:r>
          </a:p>
        </p:txBody>
      </p:sp>
      <p:sp>
        <p:nvSpPr>
          <p:cNvPr id="2117" name="अजीब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अजीब</a:t>
            </a:r>
          </a:p>
        </p:txBody>
      </p:sp>
      <p:sp>
        <p:nvSpPr>
          <p:cNvPr id="2118" name="पर्यायवाची : unique, comica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unique, comical </a:t>
            </a:r>
          </a:p>
        </p:txBody>
      </p:sp>
      <p:sp>
        <p:nvSpPr>
          <p:cNvPr id="2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5" grpId="1" animBg="1" advAuto="0"/>
      <p:bldP spid="2116" grpId="2" animBg="1" advAuto="0"/>
      <p:bldP spid="2117" grpId="3" animBg="1" advAuto="0"/>
      <p:bldP spid="2118" grpId="4" animBg="1" advAuto="0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suppos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suppose   </a:t>
            </a:r>
          </a:p>
        </p:txBody>
      </p:sp>
      <p:sp>
        <p:nvSpPr>
          <p:cNvPr id="2122" name="सपोज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सपोज     </a:t>
            </a:r>
          </a:p>
        </p:txBody>
      </p:sp>
      <p:sp>
        <p:nvSpPr>
          <p:cNvPr id="2123" name="मान लीजिए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मान लीजिए </a:t>
            </a:r>
          </a:p>
        </p:txBody>
      </p:sp>
      <p:sp>
        <p:nvSpPr>
          <p:cNvPr id="2124" name="पर्यायवाची : believ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believe </a:t>
            </a:r>
          </a:p>
        </p:txBody>
      </p:sp>
      <p:sp>
        <p:nvSpPr>
          <p:cNvPr id="2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1" animBg="1" advAuto="0"/>
      <p:bldP spid="2122" grpId="2" animBg="1" advAuto="0"/>
      <p:bldP spid="2123" grpId="3" animBg="1" advAuto="0"/>
      <p:bldP spid="2124" grpId="4" animBg="1" advAuto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symbol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symbol   </a:t>
            </a:r>
          </a:p>
        </p:txBody>
      </p:sp>
      <p:sp>
        <p:nvSpPr>
          <p:cNvPr id="2128" name="सिंबोल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सिंबोल    </a:t>
            </a:r>
          </a:p>
        </p:txBody>
      </p:sp>
      <p:sp>
        <p:nvSpPr>
          <p:cNvPr id="2129" name="प्रतीक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प्रतीक</a:t>
            </a:r>
          </a:p>
        </p:txBody>
      </p:sp>
      <p:sp>
        <p:nvSpPr>
          <p:cNvPr id="2130" name="पर्यायवाची: sig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sign</a:t>
            </a:r>
          </a:p>
        </p:txBody>
      </p:sp>
      <p:sp>
        <p:nvSpPr>
          <p:cNvPr id="2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" grpId="1" animBg="1" advAuto="0"/>
      <p:bldP spid="2128" grpId="2" animBg="1" advAuto="0"/>
      <p:bldP spid="2129" grpId="3" animBg="1" advAuto="0"/>
      <p:bldP spid="2130" grpId="4" animBg="1" advAuto="0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team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team   </a:t>
            </a:r>
          </a:p>
        </p:txBody>
      </p:sp>
      <p:sp>
        <p:nvSpPr>
          <p:cNvPr id="2134" name="टीम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टीम     </a:t>
            </a:r>
          </a:p>
        </p:txBody>
      </p:sp>
      <p:sp>
        <p:nvSpPr>
          <p:cNvPr id="2135" name="समूह, टोली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समूह, टोली </a:t>
            </a:r>
          </a:p>
        </p:txBody>
      </p:sp>
      <p:sp>
        <p:nvSpPr>
          <p:cNvPr id="2136" name="पर्यायवाची : group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group </a:t>
            </a:r>
          </a:p>
        </p:txBody>
      </p:sp>
      <p:sp>
        <p:nvSpPr>
          <p:cNvPr id="2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3" grpId="1" animBg="1" advAuto="0"/>
      <p:bldP spid="2134" grpId="2" animBg="1" advAuto="0"/>
      <p:bldP spid="2135" grpId="3" animBg="1" advAuto="0"/>
      <p:bldP spid="2136" grpId="4" animBg="1" advAuto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touch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touch   </a:t>
            </a:r>
          </a:p>
        </p:txBody>
      </p:sp>
      <p:sp>
        <p:nvSpPr>
          <p:cNvPr id="2140" name="टच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टच     </a:t>
            </a:r>
          </a:p>
        </p:txBody>
      </p:sp>
      <p:sp>
        <p:nvSpPr>
          <p:cNvPr id="2141" name="स्पर्श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स्पर्श</a:t>
            </a:r>
          </a:p>
        </p:txBody>
      </p:sp>
      <p:sp>
        <p:nvSpPr>
          <p:cNvPr id="2142" name="पर्यायवाची : contact, tig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contact, tig </a:t>
            </a:r>
          </a:p>
        </p:txBody>
      </p:sp>
      <p:sp>
        <p:nvSpPr>
          <p:cNvPr id="2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1" animBg="1" advAuto="0"/>
      <p:bldP spid="2140" grpId="2" animBg="1" advAuto="0"/>
      <p:bldP spid="2141" grpId="3" animBg="1" advAuto="0"/>
      <p:bldP spid="2142" grpId="4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ord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order   </a:t>
            </a:r>
          </a:p>
        </p:txBody>
      </p:sp>
      <p:sp>
        <p:nvSpPr>
          <p:cNvPr id="323" name="ऑर्ड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ऑर्डर   </a:t>
            </a:r>
          </a:p>
        </p:txBody>
      </p:sp>
      <p:sp>
        <p:nvSpPr>
          <p:cNvPr id="324" name="आदेश, क्र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आदेश, क्रम </a:t>
            </a:r>
          </a:p>
        </p:txBody>
      </p:sp>
      <p:sp>
        <p:nvSpPr>
          <p:cNvPr id="325" name="पर्यायवाची : no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nod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  <p:bldP spid="325" grpId="5" animBg="1" advAuto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troubl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trouble   </a:t>
            </a:r>
          </a:p>
        </p:txBody>
      </p:sp>
      <p:sp>
        <p:nvSpPr>
          <p:cNvPr id="2146" name="ट्रबल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ट्रबल    </a:t>
            </a:r>
          </a:p>
        </p:txBody>
      </p:sp>
      <p:sp>
        <p:nvSpPr>
          <p:cNvPr id="2147" name="मुसीबत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मुसीबत</a:t>
            </a:r>
          </a:p>
        </p:txBody>
      </p:sp>
      <p:sp>
        <p:nvSpPr>
          <p:cNvPr id="2148" name="पर्यायवाची : difficulty, disaster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difficulty, disaster </a:t>
            </a:r>
          </a:p>
        </p:txBody>
      </p:sp>
      <p:sp>
        <p:nvSpPr>
          <p:cNvPr id="2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1" animBg="1" advAuto="0"/>
      <p:bldP spid="2146" grpId="2" animBg="1" advAuto="0"/>
      <p:bldP spid="2147" grpId="3" animBg="1" advAuto="0"/>
      <p:bldP spid="2148" grpId="4" animBg="1" advAuto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valle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valley   </a:t>
            </a:r>
          </a:p>
        </p:txBody>
      </p:sp>
      <p:sp>
        <p:nvSpPr>
          <p:cNvPr id="2152" name="वाली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वाली    </a:t>
            </a:r>
          </a:p>
        </p:txBody>
      </p:sp>
      <p:sp>
        <p:nvSpPr>
          <p:cNvPr id="2153" name="घाटी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घाटी </a:t>
            </a:r>
          </a:p>
        </p:txBody>
      </p:sp>
      <p:sp>
        <p:nvSpPr>
          <p:cNvPr id="2154" name="पर्यायवाची : dingl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dingle</a:t>
            </a:r>
          </a:p>
        </p:txBody>
      </p:sp>
      <p:sp>
        <p:nvSpPr>
          <p:cNvPr id="2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" grpId="1" animBg="1" advAuto="0"/>
      <p:bldP spid="2152" grpId="2" animBg="1" advAuto="0"/>
      <p:bldP spid="2153" grpId="3" animBg="1" advAuto="0"/>
      <p:bldP spid="2154" grpId="4" animBg="1" advAuto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visi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visit   </a:t>
            </a:r>
          </a:p>
        </p:txBody>
      </p:sp>
      <p:sp>
        <p:nvSpPr>
          <p:cNvPr id="2158" name="विज़ि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विज़िट   </a:t>
            </a:r>
          </a:p>
        </p:txBody>
      </p:sp>
      <p:sp>
        <p:nvSpPr>
          <p:cNvPr id="2159" name="यात्र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यात्रा </a:t>
            </a:r>
          </a:p>
        </p:txBody>
      </p:sp>
      <p:sp>
        <p:nvSpPr>
          <p:cNvPr id="2160" name="पर्यायवाची: meeting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meeting</a:t>
            </a:r>
          </a:p>
        </p:txBody>
      </p:sp>
      <p:sp>
        <p:nvSpPr>
          <p:cNvPr id="2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1" animBg="1" advAuto="0"/>
      <p:bldP spid="2158" grpId="2" animBg="1" advAuto="0"/>
      <p:bldP spid="2159" grpId="3" animBg="1" advAuto="0"/>
      <p:bldP spid="2160" grpId="4" animBg="1" advAuto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we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wear   </a:t>
            </a:r>
          </a:p>
        </p:txBody>
      </p:sp>
      <p:sp>
        <p:nvSpPr>
          <p:cNvPr id="2164" name="विय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वियर   </a:t>
            </a:r>
          </a:p>
        </p:txBody>
      </p:sp>
      <p:sp>
        <p:nvSpPr>
          <p:cNvPr id="2165" name="पहन लेन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पहन लेना </a:t>
            </a:r>
          </a:p>
        </p:txBody>
      </p:sp>
      <p:sp>
        <p:nvSpPr>
          <p:cNvPr id="2166" name="पर्यायवाची : get dresse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get dressed</a:t>
            </a:r>
          </a:p>
        </p:txBody>
      </p:sp>
      <p:sp>
        <p:nvSpPr>
          <p:cNvPr id="2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" grpId="1" animBg="1" advAuto="0"/>
      <p:bldP spid="2164" grpId="2" animBg="1" advAuto="0"/>
      <p:bldP spid="2165" grpId="3" animBg="1" advAuto="0"/>
      <p:bldP spid="2166" grpId="4" animBg="1" advAuto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who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whose   </a:t>
            </a:r>
          </a:p>
        </p:txBody>
      </p:sp>
      <p:sp>
        <p:nvSpPr>
          <p:cNvPr id="2170" name="हुज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हुज    </a:t>
            </a:r>
          </a:p>
        </p:txBody>
      </p:sp>
      <p:sp>
        <p:nvSpPr>
          <p:cNvPr id="2171" name="किसक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किसका </a:t>
            </a:r>
          </a:p>
        </p:txBody>
      </p:sp>
      <p:sp>
        <p:nvSpPr>
          <p:cNvPr id="2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" grpId="1" animBg="1" advAuto="0"/>
      <p:bldP spid="2170" grpId="2" animBg="1" advAuto="0"/>
      <p:bldP spid="2171" grpId="3" animBg="1" advAuto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wir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wire   </a:t>
            </a:r>
          </a:p>
        </p:txBody>
      </p:sp>
      <p:sp>
        <p:nvSpPr>
          <p:cNvPr id="2175" name="वाय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वायर   </a:t>
            </a:r>
          </a:p>
        </p:txBody>
      </p:sp>
      <p:sp>
        <p:nvSpPr>
          <p:cNvPr id="2176" name="तार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तार </a:t>
            </a:r>
          </a:p>
        </p:txBody>
      </p:sp>
      <p:sp>
        <p:nvSpPr>
          <p:cNvPr id="2177" name="पर्यायवाची : string, chor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string, chord</a:t>
            </a:r>
          </a:p>
        </p:txBody>
      </p:sp>
      <p:sp>
        <p:nvSpPr>
          <p:cNvPr id="2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4" grpId="1" animBg="1" advAuto="0"/>
      <p:bldP spid="2175" grpId="2" animBg="1" advAuto="0"/>
      <p:bldP spid="2176" grpId="3" animBg="1" advAuto="0"/>
      <p:bldP spid="2177" grpId="4" animBg="1" advAuto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woma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woman   </a:t>
            </a:r>
          </a:p>
        </p:txBody>
      </p:sp>
      <p:sp>
        <p:nvSpPr>
          <p:cNvPr id="2181" name="वुम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वुमन   </a:t>
            </a:r>
          </a:p>
        </p:txBody>
      </p:sp>
      <p:sp>
        <p:nvSpPr>
          <p:cNvPr id="2182" name="महिल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महिला </a:t>
            </a:r>
          </a:p>
        </p:txBody>
      </p:sp>
      <p:sp>
        <p:nvSpPr>
          <p:cNvPr id="2183" name="पर्यायवाची : female, lady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female, lady</a:t>
            </a:r>
          </a:p>
        </p:txBody>
      </p:sp>
      <p:sp>
        <p:nvSpPr>
          <p:cNvPr id="2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" grpId="1" animBg="1" advAuto="0"/>
      <p:bldP spid="2181" grpId="2" animBg="1" advAuto="0"/>
      <p:bldP spid="2182" grpId="3" animBg="1" advAuto="0"/>
      <p:bldP spid="2183" grpId="4" animBg="1" advAuto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wrot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wrote   </a:t>
            </a:r>
          </a:p>
        </p:txBody>
      </p:sp>
      <p:sp>
        <p:nvSpPr>
          <p:cNvPr id="2187" name="रॉ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रॉट    </a:t>
            </a:r>
          </a:p>
        </p:txBody>
      </p:sp>
      <p:sp>
        <p:nvSpPr>
          <p:cNvPr id="2188" name="लिखा थ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लिखा था </a:t>
            </a:r>
          </a:p>
        </p:txBody>
      </p:sp>
      <p:sp>
        <p:nvSpPr>
          <p:cNvPr id="2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6" grpId="1" animBg="1" advAuto="0"/>
      <p:bldP spid="2187" grpId="2" animBg="1" advAuto="0"/>
      <p:bldP spid="2188" grpId="3" animBg="1" advAuto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yar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yard   </a:t>
            </a:r>
          </a:p>
        </p:txBody>
      </p:sp>
      <p:sp>
        <p:nvSpPr>
          <p:cNvPr id="2192" name="यार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यार्ड   </a:t>
            </a:r>
          </a:p>
        </p:txBody>
      </p:sp>
      <p:sp>
        <p:nvSpPr>
          <p:cNvPr id="2193" name="गज़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गज़ </a:t>
            </a:r>
          </a:p>
        </p:txBody>
      </p:sp>
      <p:sp>
        <p:nvSpPr>
          <p:cNvPr id="2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" grpId="1" animBg="1" advAuto="0"/>
      <p:bldP spid="2192" grpId="2" animBg="1" advAuto="0"/>
      <p:bldP spid="2193" grpId="3" animBg="1" advAuto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addi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addition   </a:t>
            </a:r>
          </a:p>
        </p:txBody>
      </p:sp>
      <p:sp>
        <p:nvSpPr>
          <p:cNvPr id="2197" name="अडिस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अडिसन    </a:t>
            </a:r>
          </a:p>
        </p:txBody>
      </p:sp>
      <p:sp>
        <p:nvSpPr>
          <p:cNvPr id="2198" name="इसके अलाव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इसके अलावा </a:t>
            </a:r>
          </a:p>
        </p:txBody>
      </p:sp>
      <p:sp>
        <p:nvSpPr>
          <p:cNvPr id="2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6" grpId="1" animBg="1" advAuto="0"/>
      <p:bldP spid="2197" grpId="2" animBg="1" advAuto="0"/>
      <p:bldP spid="2198" grpId="3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atter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pattern   </a:t>
            </a:r>
          </a:p>
        </p:txBody>
      </p:sp>
      <p:sp>
        <p:nvSpPr>
          <p:cNvPr id="329" name="पैटर्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पैटर्न   </a:t>
            </a:r>
          </a:p>
        </p:txBody>
      </p:sp>
      <p:sp>
        <p:nvSpPr>
          <p:cNvPr id="330" name="स्वरूप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स्वरूप</a:t>
            </a:r>
          </a:p>
        </p:txBody>
      </p:sp>
      <p:sp>
        <p:nvSpPr>
          <p:cNvPr id="331" name="पर्यायवाची : stan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stance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1" animBg="1" advAuto="0"/>
      <p:bldP spid="329" grpId="2" animBg="1" advAuto="0"/>
      <p:bldP spid="330" grpId="3" animBg="1" advAuto="0"/>
      <p:bldP spid="331" grpId="5" animBg="1" advAuto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arm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army   </a:t>
            </a:r>
          </a:p>
        </p:txBody>
      </p:sp>
      <p:sp>
        <p:nvSpPr>
          <p:cNvPr id="2202" name="आर्मी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आर्मी   </a:t>
            </a:r>
          </a:p>
        </p:txBody>
      </p:sp>
      <p:sp>
        <p:nvSpPr>
          <p:cNvPr id="2203" name="सेन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सेना </a:t>
            </a:r>
          </a:p>
        </p:txBody>
      </p:sp>
      <p:sp>
        <p:nvSpPr>
          <p:cNvPr id="2204" name="पर्यायवाची : military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military</a:t>
            </a:r>
          </a:p>
        </p:txBody>
      </p:sp>
      <p:sp>
        <p:nvSpPr>
          <p:cNvPr id="2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" grpId="1" animBg="1" advAuto="0"/>
      <p:bldP spid="2202" grpId="2" animBg="1" advAuto="0"/>
      <p:bldP spid="2203" grpId="3" animBg="1" advAuto="0"/>
      <p:bldP spid="2204" grpId="4" animBg="1" advAuto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belon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belong</a:t>
            </a:r>
            <a:r>
              <a:t>   </a:t>
            </a:r>
          </a:p>
        </p:txBody>
      </p:sp>
      <p:sp>
        <p:nvSpPr>
          <p:cNvPr id="2208" name="बिलोंग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बिलोंग    </a:t>
            </a:r>
          </a:p>
        </p:txBody>
      </p:sp>
      <p:sp>
        <p:nvSpPr>
          <p:cNvPr id="2209" name="संबंधित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संबंधित</a:t>
            </a:r>
          </a:p>
        </p:txBody>
      </p:sp>
      <p:sp>
        <p:nvSpPr>
          <p:cNvPr id="2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7" grpId="1" animBg="1" advAuto="0"/>
      <p:bldP spid="2208" grpId="2" animBg="1" advAuto="0"/>
      <p:bldP spid="2209" grpId="3" animBg="1" advAuto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block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block</a:t>
            </a:r>
            <a:r>
              <a:t>   </a:t>
            </a:r>
          </a:p>
        </p:txBody>
      </p:sp>
      <p:sp>
        <p:nvSpPr>
          <p:cNvPr id="2213" name="ब्लाक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ब्लाक     </a:t>
            </a:r>
          </a:p>
        </p:txBody>
      </p:sp>
      <p:sp>
        <p:nvSpPr>
          <p:cNvPr id="2214" name="खंड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खंड</a:t>
            </a:r>
          </a:p>
        </p:txBody>
      </p:sp>
      <p:sp>
        <p:nvSpPr>
          <p:cNvPr id="2215" name="पर्यायवाची :  section, segment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section, segment  </a:t>
            </a:r>
          </a:p>
        </p:txBody>
      </p:sp>
      <p:sp>
        <p:nvSpPr>
          <p:cNvPr id="2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" grpId="1" animBg="1" advAuto="0"/>
      <p:bldP spid="2213" grpId="2" animBg="1" advAuto="0"/>
      <p:bldP spid="2214" grpId="3" animBg="1" advAuto="0"/>
      <p:bldP spid="2215" grpId="4" animBg="1" advAuto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bloo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blood</a:t>
            </a:r>
            <a:r>
              <a:t>   </a:t>
            </a:r>
          </a:p>
        </p:txBody>
      </p:sp>
      <p:sp>
        <p:nvSpPr>
          <p:cNvPr id="2219" name="ब्ल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ब्लड     </a:t>
            </a:r>
          </a:p>
        </p:txBody>
      </p:sp>
      <p:sp>
        <p:nvSpPr>
          <p:cNvPr id="2220" name="रक्त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रक्त</a:t>
            </a:r>
          </a:p>
        </p:txBody>
      </p:sp>
      <p:sp>
        <p:nvSpPr>
          <p:cNvPr id="2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8" grpId="1" animBg="1" advAuto="0"/>
      <p:bldP spid="2219" grpId="2" animBg="1" advAuto="0"/>
      <p:bldP spid="2220" grpId="3" animBg="1" advAuto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blow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blow</a:t>
            </a:r>
            <a:r>
              <a:t>   </a:t>
            </a:r>
          </a:p>
        </p:txBody>
      </p:sp>
      <p:sp>
        <p:nvSpPr>
          <p:cNvPr id="2224" name="ब्लो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ब्लो     </a:t>
            </a:r>
          </a:p>
        </p:txBody>
      </p:sp>
      <p:sp>
        <p:nvSpPr>
          <p:cNvPr id="2225" name="फूँक मार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फूँक मारा </a:t>
            </a:r>
          </a:p>
        </p:txBody>
      </p:sp>
      <p:sp>
        <p:nvSpPr>
          <p:cNvPr id="2226" name="पर्यायवाची :  shock, jerk, flick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shock, jerk, flick  </a:t>
            </a:r>
          </a:p>
        </p:txBody>
      </p:sp>
      <p:sp>
        <p:nvSpPr>
          <p:cNvPr id="2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3" grpId="1" animBg="1" advAuto="0"/>
      <p:bldP spid="2224" grpId="2" animBg="1" advAuto="0"/>
      <p:bldP spid="2225" grpId="3" animBg="1" advAuto="0"/>
      <p:bldP spid="2226" grpId="4" animBg="1" advAuto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boar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board</a:t>
            </a:r>
            <a:r>
              <a:t>   </a:t>
            </a:r>
          </a:p>
        </p:txBody>
      </p:sp>
      <p:sp>
        <p:nvSpPr>
          <p:cNvPr id="2230" name="बोर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बोर्ड    </a:t>
            </a:r>
          </a:p>
        </p:txBody>
      </p:sp>
      <p:sp>
        <p:nvSpPr>
          <p:cNvPr id="2231" name="मंडल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मंडल</a:t>
            </a:r>
          </a:p>
        </p:txBody>
      </p:sp>
      <p:sp>
        <p:nvSpPr>
          <p:cNvPr id="2232" name="पर्यायवाची :  circl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circle  </a:t>
            </a:r>
          </a:p>
        </p:txBody>
      </p:sp>
      <p:sp>
        <p:nvSpPr>
          <p:cNvPr id="2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9" grpId="1" animBg="1" advAuto="0"/>
      <p:bldP spid="2230" grpId="2" animBg="1" advAuto="0"/>
      <p:bldP spid="2231" grpId="3" animBg="1" advAuto="0"/>
      <p:bldP spid="2232" grpId="4" animBg="1" advAuto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bo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bone</a:t>
            </a:r>
            <a:r>
              <a:t>   </a:t>
            </a:r>
          </a:p>
        </p:txBody>
      </p:sp>
      <p:sp>
        <p:nvSpPr>
          <p:cNvPr id="2236" name="बो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बोन    </a:t>
            </a:r>
          </a:p>
        </p:txBody>
      </p:sp>
      <p:sp>
        <p:nvSpPr>
          <p:cNvPr id="2237" name="हड्ड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हड्डी</a:t>
            </a:r>
          </a:p>
        </p:txBody>
      </p:sp>
      <p:sp>
        <p:nvSpPr>
          <p:cNvPr id="2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5" grpId="1" animBg="1" advAuto="0"/>
      <p:bldP spid="2236" grpId="2" animBg="1" advAuto="0"/>
      <p:bldP spid="2237" grpId="3" animBg="1" advAuto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branch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branch</a:t>
            </a:r>
            <a:r>
              <a:t>   </a:t>
            </a:r>
          </a:p>
        </p:txBody>
      </p:sp>
      <p:sp>
        <p:nvSpPr>
          <p:cNvPr id="2241" name="ब्रांच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ब्रांच    </a:t>
            </a:r>
          </a:p>
        </p:txBody>
      </p:sp>
      <p:sp>
        <p:nvSpPr>
          <p:cNvPr id="2242" name="डाल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डाली</a:t>
            </a:r>
          </a:p>
        </p:txBody>
      </p:sp>
      <p:sp>
        <p:nvSpPr>
          <p:cNvPr id="2243" name="पर्यायवाची :  agency, subdivision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agency, subdivision  </a:t>
            </a:r>
          </a:p>
        </p:txBody>
      </p:sp>
      <p:sp>
        <p:nvSpPr>
          <p:cNvPr id="2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0" grpId="1" animBg="1" advAuto="0"/>
      <p:bldP spid="2241" grpId="2" animBg="1" advAuto="0"/>
      <p:bldP spid="2242" grpId="3" animBg="1" advAuto="0"/>
      <p:bldP spid="2243" grpId="4" animBg="1" advAuto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cattl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cattle</a:t>
            </a:r>
            <a:r>
              <a:t>   </a:t>
            </a:r>
          </a:p>
        </p:txBody>
      </p:sp>
      <p:sp>
        <p:nvSpPr>
          <p:cNvPr id="2247" name="केटे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केटेल    </a:t>
            </a:r>
          </a:p>
        </p:txBody>
      </p:sp>
      <p:sp>
        <p:nvSpPr>
          <p:cNvPr id="2248" name="पशु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पशु</a:t>
            </a:r>
          </a:p>
        </p:txBody>
      </p:sp>
      <p:sp>
        <p:nvSpPr>
          <p:cNvPr id="2249" name="पर्यायवाची :  animal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animal  </a:t>
            </a:r>
          </a:p>
        </p:txBody>
      </p:sp>
      <p:sp>
        <p:nvSpPr>
          <p:cNvPr id="2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6" grpId="1" animBg="1" advAuto="0"/>
      <p:bldP spid="2247" grpId="2" animBg="1" advAuto="0"/>
      <p:bldP spid="2248" grpId="3" animBg="1" advAuto="0"/>
      <p:bldP spid="2249" grpId="4" animBg="1" advAuto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chief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chief</a:t>
            </a:r>
            <a:r>
              <a:t>   </a:t>
            </a:r>
          </a:p>
        </p:txBody>
      </p:sp>
      <p:sp>
        <p:nvSpPr>
          <p:cNvPr id="2253" name="चीफ़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चीफ़    </a:t>
            </a:r>
          </a:p>
        </p:txBody>
      </p:sp>
      <p:sp>
        <p:nvSpPr>
          <p:cNvPr id="2254" name="प्रमुख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प्रमुख </a:t>
            </a:r>
          </a:p>
        </p:txBody>
      </p:sp>
      <p:sp>
        <p:nvSpPr>
          <p:cNvPr id="2255" name="पर्यायवाची :  main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main  </a:t>
            </a:r>
          </a:p>
        </p:txBody>
      </p:sp>
      <p:sp>
        <p:nvSpPr>
          <p:cNvPr id="2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" grpId="1" animBg="1" advAuto="0"/>
      <p:bldP spid="2253" grpId="2" animBg="1" advAuto="0"/>
      <p:bldP spid="2254" grpId="3" animBg="1" advAuto="0"/>
      <p:bldP spid="2255" grpId="4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ie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piece   </a:t>
            </a:r>
          </a:p>
        </p:txBody>
      </p:sp>
      <p:sp>
        <p:nvSpPr>
          <p:cNvPr id="335" name="पी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पीस    </a:t>
            </a:r>
          </a:p>
        </p:txBody>
      </p:sp>
      <p:sp>
        <p:nvSpPr>
          <p:cNvPr id="336" name="टुकड़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टुकड़ा</a:t>
            </a:r>
          </a:p>
        </p:txBody>
      </p:sp>
      <p:sp>
        <p:nvSpPr>
          <p:cNvPr id="337" name="पर्यायवाची : sli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slice 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  <p:bldP spid="335" grpId="2" animBg="1" advAuto="0"/>
      <p:bldP spid="336" grpId="3" animBg="1" advAuto="0"/>
      <p:bldP spid="337" grpId="5" animBg="1" advAuto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compar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compare</a:t>
            </a:r>
            <a:r>
              <a:t>   </a:t>
            </a:r>
          </a:p>
        </p:txBody>
      </p:sp>
      <p:sp>
        <p:nvSpPr>
          <p:cNvPr id="2259" name="कम्पे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कम्पेर    </a:t>
            </a:r>
          </a:p>
        </p:txBody>
      </p:sp>
      <p:sp>
        <p:nvSpPr>
          <p:cNvPr id="2260" name="तुलन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तुलना</a:t>
            </a:r>
          </a:p>
        </p:txBody>
      </p:sp>
      <p:sp>
        <p:nvSpPr>
          <p:cNvPr id="2261" name="पर्यायवाची :  comparison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comparison  </a:t>
            </a:r>
          </a:p>
        </p:txBody>
      </p:sp>
      <p:sp>
        <p:nvSpPr>
          <p:cNvPr id="2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" grpId="1" animBg="1" advAuto="0"/>
      <p:bldP spid="2259" grpId="2" animBg="1" advAuto="0"/>
      <p:bldP spid="2260" grpId="3" animBg="1" advAuto="0"/>
      <p:bldP spid="2261" grpId="4" animBg="1" advAuto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compoun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compound    </a:t>
            </a:r>
          </a:p>
        </p:txBody>
      </p:sp>
      <p:sp>
        <p:nvSpPr>
          <p:cNvPr id="2265" name="कंपाउंड"/>
          <p:cNvSpPr txBox="1"/>
          <p:nvPr/>
        </p:nvSpPr>
        <p:spPr>
          <a:xfrm>
            <a:off x="1515436" y="7145408"/>
            <a:ext cx="7489030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कंपाउंड       </a:t>
            </a:r>
          </a:p>
        </p:txBody>
      </p:sp>
      <p:sp>
        <p:nvSpPr>
          <p:cNvPr id="2266" name="यौगिक,…"/>
          <p:cNvSpPr txBox="1"/>
          <p:nvPr/>
        </p:nvSpPr>
        <p:spPr>
          <a:xfrm>
            <a:off x="9642285" y="5985262"/>
            <a:ext cx="13192948" cy="510159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9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यौगिक, </a:t>
            </a:r>
          </a:p>
          <a:p>
            <a:pPr>
              <a:defRPr sz="119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समझौता करना</a:t>
            </a:r>
          </a:p>
        </p:txBody>
      </p:sp>
      <p:sp>
        <p:nvSpPr>
          <p:cNvPr id="2267" name="पर्यायवाची :  connection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connection </a:t>
            </a:r>
          </a:p>
        </p:txBody>
      </p:sp>
      <p:sp>
        <p:nvSpPr>
          <p:cNvPr id="2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" grpId="1" animBg="1" advAuto="0"/>
      <p:bldP spid="2265" grpId="2" animBg="1" advAuto="0"/>
      <p:bldP spid="2266" grpId="3" animBg="1" advAuto="0"/>
      <p:bldP spid="2267" grpId="4" animBg="1" advAuto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consid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consider    </a:t>
            </a:r>
          </a:p>
        </p:txBody>
      </p:sp>
      <p:sp>
        <p:nvSpPr>
          <p:cNvPr id="2271" name="कन्सिड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कन्सिडर       </a:t>
            </a:r>
          </a:p>
        </p:txBody>
      </p:sp>
      <p:sp>
        <p:nvSpPr>
          <p:cNvPr id="2272" name="विचार करें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विचार करें</a:t>
            </a:r>
          </a:p>
        </p:txBody>
      </p:sp>
      <p:sp>
        <p:nvSpPr>
          <p:cNvPr id="2273" name="पर्यायवाची :  mull, think over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mull, think over</a:t>
            </a:r>
          </a:p>
        </p:txBody>
      </p:sp>
      <p:sp>
        <p:nvSpPr>
          <p:cNvPr id="2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0" grpId="1" animBg="1" advAuto="0"/>
      <p:bldP spid="2271" grpId="2" animBg="1" advAuto="0"/>
      <p:bldP spid="2272" grpId="3" animBg="1" advAuto="0"/>
      <p:bldP spid="2273" grpId="4" animBg="1" advAuto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cook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cook    </a:t>
            </a:r>
          </a:p>
        </p:txBody>
      </p:sp>
      <p:sp>
        <p:nvSpPr>
          <p:cNvPr id="2277" name="कूक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कूक       </a:t>
            </a:r>
          </a:p>
        </p:txBody>
      </p:sp>
      <p:sp>
        <p:nvSpPr>
          <p:cNvPr id="2278" name="रसोईय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रसोईया</a:t>
            </a:r>
          </a:p>
        </p:txBody>
      </p:sp>
      <p:sp>
        <p:nvSpPr>
          <p:cNvPr id="2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" grpId="1" animBg="1" advAuto="0"/>
      <p:bldP spid="2277" grpId="2" animBg="1" advAuto="0"/>
      <p:bldP spid="2278" grpId="3" animBg="1" advAuto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corn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corner    </a:t>
            </a:r>
          </a:p>
        </p:txBody>
      </p:sp>
      <p:sp>
        <p:nvSpPr>
          <p:cNvPr id="2282" name="कॉर्न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कॉर्नर       </a:t>
            </a:r>
          </a:p>
        </p:txBody>
      </p:sp>
      <p:sp>
        <p:nvSpPr>
          <p:cNvPr id="2283" name="को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कोना</a:t>
            </a:r>
          </a:p>
        </p:txBody>
      </p:sp>
      <p:sp>
        <p:nvSpPr>
          <p:cNvPr id="2284" name="पर्यायवाची :  angl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angle </a:t>
            </a:r>
          </a:p>
        </p:txBody>
      </p:sp>
      <p:sp>
        <p:nvSpPr>
          <p:cNvPr id="2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1" grpId="1" animBg="1" advAuto="0"/>
      <p:bldP spid="2282" grpId="2" animBg="1" advAuto="0"/>
      <p:bldP spid="2283" grpId="3" animBg="1" advAuto="0"/>
      <p:bldP spid="2284" grpId="4" animBg="1" advAuto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crop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crop    </a:t>
            </a:r>
          </a:p>
        </p:txBody>
      </p:sp>
      <p:sp>
        <p:nvSpPr>
          <p:cNvPr id="2288" name="क्रॉप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क्रॉप        </a:t>
            </a:r>
          </a:p>
        </p:txBody>
      </p:sp>
      <p:sp>
        <p:nvSpPr>
          <p:cNvPr id="2289" name="फ़स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फ़सल</a:t>
            </a:r>
          </a:p>
        </p:txBody>
      </p:sp>
      <p:sp>
        <p:nvSpPr>
          <p:cNvPr id="2290" name="पर्यायवाची :  harves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harvest </a:t>
            </a:r>
          </a:p>
        </p:txBody>
      </p:sp>
      <p:sp>
        <p:nvSpPr>
          <p:cNvPr id="2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7" grpId="1" animBg="1" advAuto="0"/>
      <p:bldP spid="2288" grpId="2" animBg="1" advAuto="0"/>
      <p:bldP spid="2289" grpId="3" animBg="1" advAuto="0"/>
      <p:bldP spid="2290" grpId="4" animBg="1" advAuto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crow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crowd    </a:t>
            </a:r>
          </a:p>
        </p:txBody>
      </p:sp>
      <p:sp>
        <p:nvSpPr>
          <p:cNvPr id="2294" name="कराऊड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कराऊड       </a:t>
            </a:r>
          </a:p>
        </p:txBody>
      </p:sp>
      <p:sp>
        <p:nvSpPr>
          <p:cNvPr id="2295" name="भीड़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भीड़</a:t>
            </a:r>
          </a:p>
        </p:txBody>
      </p:sp>
      <p:sp>
        <p:nvSpPr>
          <p:cNvPr id="2296" name="पर्यायवाची :  gathering, bunch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gathering, bunch </a:t>
            </a:r>
          </a:p>
        </p:txBody>
      </p:sp>
      <p:sp>
        <p:nvSpPr>
          <p:cNvPr id="2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" grpId="1" animBg="1" advAuto="0"/>
      <p:bldP spid="2294" grpId="2" animBg="1" advAuto="0"/>
      <p:bldP spid="2295" grpId="3" animBg="1" advAuto="0"/>
      <p:bldP spid="2296" grpId="4" animBg="1" advAuto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curre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current    </a:t>
            </a:r>
          </a:p>
        </p:txBody>
      </p:sp>
      <p:sp>
        <p:nvSpPr>
          <p:cNvPr id="2300" name="करें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करेंट        </a:t>
            </a:r>
          </a:p>
        </p:txBody>
      </p:sp>
      <p:sp>
        <p:nvSpPr>
          <p:cNvPr id="2301" name="वर्तम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वर्तमान</a:t>
            </a:r>
          </a:p>
        </p:txBody>
      </p:sp>
      <p:sp>
        <p:nvSpPr>
          <p:cNvPr id="2302" name="पर्यायवाची : present, extant, living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present, extant, living </a:t>
            </a:r>
          </a:p>
        </p:txBody>
      </p:sp>
      <p:sp>
        <p:nvSpPr>
          <p:cNvPr id="2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9" grpId="1" animBg="1" advAuto="0"/>
      <p:bldP spid="2300" grpId="2" animBg="1" advAuto="0"/>
      <p:bldP spid="2301" grpId="3" animBg="1" advAuto="0"/>
      <p:bldP spid="2302" grpId="4" animBg="1" advAuto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eleme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element    </a:t>
            </a:r>
          </a:p>
        </p:txBody>
      </p:sp>
      <p:sp>
        <p:nvSpPr>
          <p:cNvPr id="2306" name="एलिमें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एलिमेंट        </a:t>
            </a:r>
          </a:p>
        </p:txBody>
      </p:sp>
      <p:sp>
        <p:nvSpPr>
          <p:cNvPr id="2307" name="तत्व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तत्व</a:t>
            </a:r>
          </a:p>
        </p:txBody>
      </p:sp>
      <p:sp>
        <p:nvSpPr>
          <p:cNvPr id="2308" name="पर्यायवाची :  Factor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Factor </a:t>
            </a:r>
          </a:p>
        </p:txBody>
      </p:sp>
      <p:sp>
        <p:nvSpPr>
          <p:cNvPr id="2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" grpId="1" animBg="1" advAuto="0"/>
      <p:bldP spid="2306" grpId="2" animBg="1" advAuto="0"/>
      <p:bldP spid="2307" grpId="3" animBg="1" advAuto="0"/>
      <p:bldP spid="2308" grpId="4" animBg="1" advAuto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enjo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enjoy    </a:t>
            </a:r>
          </a:p>
        </p:txBody>
      </p:sp>
      <p:sp>
        <p:nvSpPr>
          <p:cNvPr id="2312" name="एंजोय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एंजोय        </a:t>
            </a:r>
          </a:p>
        </p:txBody>
      </p:sp>
      <p:sp>
        <p:nvSpPr>
          <p:cNvPr id="2313" name="आनंद ले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आनंद लेना </a:t>
            </a:r>
          </a:p>
        </p:txBody>
      </p:sp>
      <p:sp>
        <p:nvSpPr>
          <p:cNvPr id="2314" name="पर्यायवाची :  revel, deligh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revel, delight</a:t>
            </a:r>
          </a:p>
        </p:txBody>
      </p:sp>
      <p:sp>
        <p:nvSpPr>
          <p:cNvPr id="23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1" grpId="1" animBg="1" advAuto="0"/>
      <p:bldP spid="2312" grpId="2" animBg="1" advAuto="0"/>
      <p:bldP spid="2313" grpId="3" animBg="1" advAuto="0"/>
      <p:bldP spid="2314" grpId="4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plan   </a:t>
            </a:r>
          </a:p>
        </p:txBody>
      </p:sp>
      <p:sp>
        <p:nvSpPr>
          <p:cNvPr id="341" name="प्ला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प्लान   </a:t>
            </a:r>
          </a:p>
        </p:txBody>
      </p:sp>
      <p:sp>
        <p:nvSpPr>
          <p:cNvPr id="342" name="योज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योजना</a:t>
            </a:r>
          </a:p>
        </p:txBody>
      </p:sp>
      <p:sp>
        <p:nvSpPr>
          <p:cNvPr id="343" name="पर्यायवाची : schem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scheme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animBg="1" advAuto="0"/>
      <p:bldP spid="341" grpId="2" animBg="1" advAuto="0"/>
      <p:bldP spid="342" grpId="3" animBg="1" advAuto="0"/>
      <p:bldP spid="343" grpId="5" animBg="1" advAuto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ent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enter    </a:t>
            </a:r>
          </a:p>
        </p:txBody>
      </p:sp>
      <p:sp>
        <p:nvSpPr>
          <p:cNvPr id="2318" name="एंट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एंटर       </a:t>
            </a:r>
          </a:p>
        </p:txBody>
      </p:sp>
      <p:sp>
        <p:nvSpPr>
          <p:cNvPr id="2319" name="प्रवेश क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प्रवेश करना </a:t>
            </a:r>
          </a:p>
        </p:txBody>
      </p:sp>
      <p:sp>
        <p:nvSpPr>
          <p:cNvPr id="2320" name="पर्यायवाची : get in, let in, introduce,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get in, let in, introduce, </a:t>
            </a:r>
          </a:p>
        </p:txBody>
      </p:sp>
      <p:sp>
        <p:nvSpPr>
          <p:cNvPr id="2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7" grpId="1" animBg="1" advAuto="0"/>
      <p:bldP spid="2318" grpId="2" animBg="1" advAuto="0"/>
      <p:bldP spid="2319" grpId="3" animBg="1" advAuto="0"/>
      <p:bldP spid="2320" grpId="4" animBg="1" advAuto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excep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except  </a:t>
            </a:r>
          </a:p>
        </p:txBody>
      </p:sp>
      <p:sp>
        <p:nvSpPr>
          <p:cNvPr id="2324" name="एक्षेप्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एक्षेप्ट   </a:t>
            </a:r>
          </a:p>
        </p:txBody>
      </p:sp>
      <p:sp>
        <p:nvSpPr>
          <p:cNvPr id="2325" name="के सिवाय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सिवाय</a:t>
            </a:r>
          </a:p>
        </p:txBody>
      </p:sp>
      <p:sp>
        <p:nvSpPr>
          <p:cNvPr id="2326" name="पर्यायवाची : besides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besides</a:t>
            </a:r>
          </a:p>
        </p:txBody>
      </p:sp>
      <p:sp>
        <p:nvSpPr>
          <p:cNvPr id="2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3" grpId="1" animBg="1" advAuto="0"/>
      <p:bldP spid="2324" grpId="2" animBg="1" advAuto="0"/>
      <p:bldP spid="2325" grpId="3" animBg="1" advAuto="0"/>
      <p:bldP spid="2326" grpId="4" animBg="1" advAuto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exciting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exciting  </a:t>
            </a:r>
          </a:p>
        </p:txBody>
      </p:sp>
      <p:sp>
        <p:nvSpPr>
          <p:cNvPr id="2330" name="एक्षाइटिंग"/>
          <p:cNvSpPr txBox="1"/>
          <p:nvPr/>
        </p:nvSpPr>
        <p:spPr>
          <a:xfrm>
            <a:off x="1419815" y="6483350"/>
            <a:ext cx="7697791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एक्षाइटिंग   </a:t>
            </a:r>
          </a:p>
        </p:txBody>
      </p:sp>
      <p:sp>
        <p:nvSpPr>
          <p:cNvPr id="2331" name="उत्तेजित करनेवाला"/>
          <p:cNvSpPr txBox="1"/>
          <p:nvPr/>
        </p:nvSpPr>
        <p:spPr>
          <a:xfrm>
            <a:off x="9677496" y="6483350"/>
            <a:ext cx="13297274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उत्तेजित करनेवाला </a:t>
            </a:r>
          </a:p>
        </p:txBody>
      </p:sp>
      <p:sp>
        <p:nvSpPr>
          <p:cNvPr id="2332" name="पर्यायवाची : provocativ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provocative</a:t>
            </a:r>
          </a:p>
        </p:txBody>
      </p:sp>
      <p:sp>
        <p:nvSpPr>
          <p:cNvPr id="2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" grpId="1" animBg="1" advAuto="0"/>
      <p:bldP spid="2330" grpId="2" animBg="1" advAuto="0"/>
      <p:bldP spid="2331" grpId="3" animBg="1" advAuto="0"/>
      <p:bldP spid="2332" grpId="4" animBg="1" advAuto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expec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expect  </a:t>
            </a:r>
          </a:p>
        </p:txBody>
      </p:sp>
      <p:sp>
        <p:nvSpPr>
          <p:cNvPr id="2336" name="एक्षेप्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एक्षेप्ट   </a:t>
            </a:r>
          </a:p>
        </p:txBody>
      </p:sp>
      <p:sp>
        <p:nvSpPr>
          <p:cNvPr id="2337" name="उम्मीद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उम्मीद </a:t>
            </a:r>
          </a:p>
        </p:txBody>
      </p:sp>
      <p:sp>
        <p:nvSpPr>
          <p:cNvPr id="2338" name="पर्यायवाची : need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need</a:t>
            </a:r>
          </a:p>
        </p:txBody>
      </p:sp>
      <p:sp>
        <p:nvSpPr>
          <p:cNvPr id="2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" grpId="1" animBg="1" advAuto="0"/>
      <p:bldP spid="2336" grpId="2" animBg="1" advAuto="0"/>
      <p:bldP spid="2337" grpId="3" animBg="1" advAuto="0"/>
      <p:bldP spid="2338" grpId="4" animBg="1" advAuto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famous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famous  </a:t>
            </a:r>
          </a:p>
        </p:txBody>
      </p:sp>
      <p:sp>
        <p:nvSpPr>
          <p:cNvPr id="2342" name="फ़म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फ़मस   </a:t>
            </a:r>
          </a:p>
        </p:txBody>
      </p:sp>
      <p:sp>
        <p:nvSpPr>
          <p:cNvPr id="2343" name="प्रसिद्ध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प्रसिद्ध </a:t>
            </a:r>
          </a:p>
        </p:txBody>
      </p:sp>
      <p:sp>
        <p:nvSpPr>
          <p:cNvPr id="2344" name="पर्यायवाची : popular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popular</a:t>
            </a:r>
          </a:p>
        </p:txBody>
      </p:sp>
      <p:sp>
        <p:nvSpPr>
          <p:cNvPr id="23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1" grpId="1" animBg="1" advAuto="0"/>
      <p:bldP spid="2342" grpId="2" animBg="1" advAuto="0"/>
      <p:bldP spid="2343" grpId="3" animBg="1" advAuto="0"/>
      <p:bldP spid="2344" grpId="4" animBg="1" advAuto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fla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flat  </a:t>
            </a:r>
          </a:p>
        </p:txBody>
      </p:sp>
      <p:sp>
        <p:nvSpPr>
          <p:cNvPr id="2348" name="फ़्लै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फ़्लैट   </a:t>
            </a:r>
          </a:p>
        </p:txBody>
      </p:sp>
      <p:sp>
        <p:nvSpPr>
          <p:cNvPr id="2349" name="समत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समतल </a:t>
            </a:r>
          </a:p>
        </p:txBody>
      </p:sp>
      <p:sp>
        <p:nvSpPr>
          <p:cNvPr id="2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7" grpId="1" animBg="1" advAuto="0"/>
      <p:bldP spid="2348" grpId="2" animBg="1" advAuto="0"/>
      <p:bldP spid="2349" grpId="3" animBg="1" advAuto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frui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fruit  </a:t>
            </a:r>
          </a:p>
        </p:txBody>
      </p:sp>
      <p:sp>
        <p:nvSpPr>
          <p:cNvPr id="2353" name="फ़्रू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फ़्रूट   </a:t>
            </a:r>
          </a:p>
        </p:txBody>
      </p:sp>
      <p:sp>
        <p:nvSpPr>
          <p:cNvPr id="2354" name="फ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फल  </a:t>
            </a:r>
          </a:p>
        </p:txBody>
      </p:sp>
      <p:sp>
        <p:nvSpPr>
          <p:cNvPr id="2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2" grpId="1" animBg="1" advAuto="0"/>
      <p:bldP spid="2353" grpId="2" animBg="1" advAuto="0"/>
      <p:bldP spid="2354" grpId="3" animBg="1" advAuto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fun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fun  </a:t>
            </a:r>
          </a:p>
        </p:txBody>
      </p:sp>
      <p:sp>
        <p:nvSpPr>
          <p:cNvPr id="2358" name="फ़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फ़न   </a:t>
            </a:r>
          </a:p>
        </p:txBody>
      </p:sp>
      <p:sp>
        <p:nvSpPr>
          <p:cNvPr id="2359" name="मज़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मज़ा </a:t>
            </a:r>
          </a:p>
        </p:txBody>
      </p:sp>
      <p:sp>
        <p:nvSpPr>
          <p:cNvPr id="2360" name="पर्यायवाची : Entertainment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Entertainment</a:t>
            </a:r>
          </a:p>
        </p:txBody>
      </p:sp>
      <p:sp>
        <p:nvSpPr>
          <p:cNvPr id="23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1" animBg="1" advAuto="0"/>
      <p:bldP spid="2358" grpId="2" animBg="1" advAuto="0"/>
      <p:bldP spid="2359" grpId="3" animBg="1" advAuto="0"/>
      <p:bldP spid="2360" grpId="4" animBg="1" advAuto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uess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guess  </a:t>
            </a:r>
          </a:p>
        </p:txBody>
      </p:sp>
      <p:sp>
        <p:nvSpPr>
          <p:cNvPr id="2364" name="गेस्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गेस्स   </a:t>
            </a:r>
          </a:p>
        </p:txBody>
      </p:sp>
      <p:sp>
        <p:nvSpPr>
          <p:cNvPr id="2365" name="अनुम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अनुमान </a:t>
            </a:r>
          </a:p>
        </p:txBody>
      </p:sp>
      <p:sp>
        <p:nvSpPr>
          <p:cNvPr id="2366" name="पर्यायवाची : divin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divine</a:t>
            </a:r>
          </a:p>
        </p:txBody>
      </p:sp>
      <p:sp>
        <p:nvSpPr>
          <p:cNvPr id="2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" grpId="1" animBg="1" advAuto="0"/>
      <p:bldP spid="2364" grpId="2" animBg="1" advAuto="0"/>
      <p:bldP spid="2365" grpId="3" animBg="1" advAuto="0"/>
      <p:bldP spid="2366" grpId="4" animBg="1" advAuto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ha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hat  </a:t>
            </a:r>
          </a:p>
        </p:txBody>
      </p:sp>
      <p:sp>
        <p:nvSpPr>
          <p:cNvPr id="2370" name="हेत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हेत   </a:t>
            </a:r>
          </a:p>
        </p:txBody>
      </p:sp>
      <p:sp>
        <p:nvSpPr>
          <p:cNvPr id="2371" name="टोप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टोपी </a:t>
            </a:r>
          </a:p>
        </p:txBody>
      </p:sp>
      <p:sp>
        <p:nvSpPr>
          <p:cNvPr id="2372" name="पर्यायवाची : cap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cap</a:t>
            </a:r>
          </a:p>
        </p:txBody>
      </p:sp>
      <p:sp>
        <p:nvSpPr>
          <p:cNvPr id="2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9" grpId="1" animBg="1" advAuto="0"/>
      <p:bldP spid="2370" grpId="2" animBg="1" advAuto="0"/>
      <p:bldP spid="2371" grpId="3" animBg="1" advAuto="0"/>
      <p:bldP spid="2372" grpId="4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questi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question   </a:t>
            </a:r>
          </a:p>
        </p:txBody>
      </p:sp>
      <p:sp>
        <p:nvSpPr>
          <p:cNvPr id="347" name="कवेसच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कवेसचन   </a:t>
            </a:r>
          </a:p>
        </p:txBody>
      </p:sp>
      <p:sp>
        <p:nvSpPr>
          <p:cNvPr id="348" name="सवाल, प्रश्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सवाल, प्रश्न</a:t>
            </a:r>
          </a:p>
        </p:txBody>
      </p:sp>
      <p:sp>
        <p:nvSpPr>
          <p:cNvPr id="349" name="पर्यायवाची : que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query</a:t>
            </a:r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animBg="1" advAuto="0"/>
      <p:bldP spid="347" grpId="2" animBg="1" advAuto="0"/>
      <p:bldP spid="348" grpId="3" animBg="1" advAuto="0"/>
      <p:bldP spid="349" grpId="5" animBg="1" advAuto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hi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hit  </a:t>
            </a:r>
          </a:p>
        </p:txBody>
      </p:sp>
      <p:sp>
        <p:nvSpPr>
          <p:cNvPr id="2376" name="हि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हिट    </a:t>
            </a:r>
          </a:p>
        </p:txBody>
      </p:sp>
      <p:sp>
        <p:nvSpPr>
          <p:cNvPr id="2377" name="मारो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मारो  </a:t>
            </a:r>
          </a:p>
        </p:txBody>
      </p:sp>
      <p:sp>
        <p:nvSpPr>
          <p:cNvPr id="2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" grpId="1" animBg="1" advAuto="0"/>
      <p:bldP spid="2376" grpId="2" animBg="1" advAuto="0"/>
      <p:bldP spid="2377" grpId="3" animBg="1" advAuto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indicat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indicate   </a:t>
            </a:r>
          </a:p>
        </p:txBody>
      </p:sp>
      <p:sp>
        <p:nvSpPr>
          <p:cNvPr id="2381" name="इंडिके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इंडिकेट    </a:t>
            </a:r>
          </a:p>
        </p:txBody>
      </p:sp>
      <p:sp>
        <p:nvSpPr>
          <p:cNvPr id="2382" name="संकेत करन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संकेत करना</a:t>
            </a:r>
          </a:p>
        </p:txBody>
      </p:sp>
      <p:sp>
        <p:nvSpPr>
          <p:cNvPr id="2383" name="पर्यायवाची : signa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signal </a:t>
            </a:r>
          </a:p>
        </p:txBody>
      </p:sp>
      <p:sp>
        <p:nvSpPr>
          <p:cNvPr id="2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" grpId="1" animBg="1" advAuto="0"/>
      <p:bldP spid="2381" grpId="2" animBg="1" advAuto="0"/>
      <p:bldP spid="2382" grpId="3" animBg="1" advAuto="0"/>
      <p:bldP spid="2383" grpId="4" animBg="1" advAuto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industry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industry   </a:t>
            </a:r>
          </a:p>
        </p:txBody>
      </p:sp>
      <p:sp>
        <p:nvSpPr>
          <p:cNvPr id="2387" name="इंडस्ट्री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इंडस्ट्री     </a:t>
            </a:r>
          </a:p>
        </p:txBody>
      </p:sp>
      <p:sp>
        <p:nvSpPr>
          <p:cNvPr id="2388" name="उद्योग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उद्योग</a:t>
            </a:r>
          </a:p>
        </p:txBody>
      </p:sp>
      <p:sp>
        <p:nvSpPr>
          <p:cNvPr id="2389" name="पर्यायवाची : manufactur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manufacture </a:t>
            </a:r>
          </a:p>
        </p:txBody>
      </p:sp>
      <p:sp>
        <p:nvSpPr>
          <p:cNvPr id="2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" grpId="1" animBg="1" advAuto="0"/>
      <p:bldP spid="2387" grpId="2" animBg="1" advAuto="0"/>
      <p:bldP spid="2388" grpId="3" animBg="1" advAuto="0"/>
      <p:bldP spid="2389" grpId="4" animBg="1" advAuto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insec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insect   </a:t>
            </a:r>
          </a:p>
        </p:txBody>
      </p:sp>
      <p:sp>
        <p:nvSpPr>
          <p:cNvPr id="2393" name="इंसेक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इंसेक्ट     </a:t>
            </a:r>
          </a:p>
        </p:txBody>
      </p:sp>
      <p:sp>
        <p:nvSpPr>
          <p:cNvPr id="2394" name="कीट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कीट</a:t>
            </a:r>
          </a:p>
        </p:txBody>
      </p:sp>
      <p:sp>
        <p:nvSpPr>
          <p:cNvPr id="2395" name="पर्यायवाची : moth, dross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moth, dross </a:t>
            </a:r>
          </a:p>
        </p:txBody>
      </p:sp>
      <p:sp>
        <p:nvSpPr>
          <p:cNvPr id="23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2" grpId="1" animBg="1" advAuto="0"/>
      <p:bldP spid="2393" grpId="2" animBg="1" advAuto="0"/>
      <p:bldP spid="2394" grpId="3" animBg="1" advAuto="0"/>
      <p:bldP spid="2395" grpId="4" animBg="1" advAuto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interesting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interesting   </a:t>
            </a:r>
          </a:p>
        </p:txBody>
      </p:sp>
      <p:sp>
        <p:nvSpPr>
          <p:cNvPr id="2399" name="इंट्रेस्टिंग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इंट्रेस्टिंग    </a:t>
            </a:r>
          </a:p>
        </p:txBody>
      </p:sp>
      <p:sp>
        <p:nvSpPr>
          <p:cNvPr id="2400" name="दिलचस्प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दिलचस्प</a:t>
            </a:r>
          </a:p>
        </p:txBody>
      </p:sp>
      <p:sp>
        <p:nvSpPr>
          <p:cNvPr id="2401" name="पर्यायवाची : entertaining, attractiv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entertaining, attractive </a:t>
            </a:r>
          </a:p>
        </p:txBody>
      </p:sp>
      <p:sp>
        <p:nvSpPr>
          <p:cNvPr id="2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8" grpId="1" animBg="1" advAuto="0"/>
      <p:bldP spid="2399" grpId="2" animBg="1" advAuto="0"/>
      <p:bldP spid="2400" grpId="3" animBg="1" advAuto="0"/>
      <p:bldP spid="2401" grpId="4" animBg="1" advAuto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li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lie   </a:t>
            </a:r>
          </a:p>
        </p:txBody>
      </p:sp>
      <p:sp>
        <p:nvSpPr>
          <p:cNvPr id="2405" name="लाई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लाई    </a:t>
            </a:r>
          </a:p>
        </p:txBody>
      </p:sp>
      <p:sp>
        <p:nvSpPr>
          <p:cNvPr id="2406" name="झूठ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झूठ</a:t>
            </a:r>
          </a:p>
        </p:txBody>
      </p:sp>
      <p:sp>
        <p:nvSpPr>
          <p:cNvPr id="2407" name="पर्यायवाची : fals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false </a:t>
            </a:r>
          </a:p>
        </p:txBody>
      </p:sp>
      <p:sp>
        <p:nvSpPr>
          <p:cNvPr id="2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4" grpId="1" animBg="1" advAuto="0"/>
      <p:bldP spid="2405" grpId="2" animBg="1" advAuto="0"/>
      <p:bldP spid="2406" grpId="3" animBg="1" advAuto="0"/>
      <p:bldP spid="2407" grpId="4" animBg="1" advAuto="0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lif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lift   </a:t>
            </a:r>
          </a:p>
        </p:txBody>
      </p:sp>
      <p:sp>
        <p:nvSpPr>
          <p:cNvPr id="2411" name="लिफ़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लिफ़्ट    </a:t>
            </a:r>
          </a:p>
        </p:txBody>
      </p:sp>
      <p:sp>
        <p:nvSpPr>
          <p:cNvPr id="2412" name="उठान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उठाना</a:t>
            </a:r>
          </a:p>
        </p:txBody>
      </p:sp>
      <p:sp>
        <p:nvSpPr>
          <p:cNvPr id="2413" name="पर्यायवाची : Elevator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Elevator </a:t>
            </a:r>
          </a:p>
        </p:txBody>
      </p:sp>
      <p:sp>
        <p:nvSpPr>
          <p:cNvPr id="2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0" grpId="1" animBg="1" advAuto="0"/>
      <p:bldP spid="2411" grpId="2" animBg="1" advAuto="0"/>
      <p:bldP spid="2412" grpId="3" animBg="1" advAuto="0"/>
      <p:bldP spid="2413" grpId="4" animBg="1" advAuto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lou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loud   </a:t>
            </a:r>
          </a:p>
        </p:txBody>
      </p:sp>
      <p:sp>
        <p:nvSpPr>
          <p:cNvPr id="2417" name="लाउ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लाउड     </a:t>
            </a:r>
          </a:p>
        </p:txBody>
      </p:sp>
      <p:sp>
        <p:nvSpPr>
          <p:cNvPr id="2418" name="जोरदार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जोरदार</a:t>
            </a:r>
          </a:p>
        </p:txBody>
      </p:sp>
      <p:sp>
        <p:nvSpPr>
          <p:cNvPr id="2419" name="पर्यायवाची : forcefu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forceful </a:t>
            </a:r>
          </a:p>
        </p:txBody>
      </p:sp>
      <p:sp>
        <p:nvSpPr>
          <p:cNvPr id="24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" grpId="1" animBg="1" advAuto="0"/>
      <p:bldP spid="2417" grpId="2" animBg="1" advAuto="0"/>
      <p:bldP spid="2418" grpId="3" animBg="1" advAuto="0"/>
      <p:bldP spid="2419" grpId="4" animBg="1" advAuto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major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major   </a:t>
            </a:r>
          </a:p>
        </p:txBody>
      </p:sp>
      <p:sp>
        <p:nvSpPr>
          <p:cNvPr id="2423" name="मेजर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मेजर    </a:t>
            </a:r>
          </a:p>
        </p:txBody>
      </p:sp>
      <p:sp>
        <p:nvSpPr>
          <p:cNvPr id="2424" name="प्रमुख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प्रमुख</a:t>
            </a:r>
          </a:p>
        </p:txBody>
      </p:sp>
      <p:sp>
        <p:nvSpPr>
          <p:cNvPr id="2425" name="पर्यायवाची : main, chief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main, chief </a:t>
            </a:r>
          </a:p>
        </p:txBody>
      </p:sp>
      <p:sp>
        <p:nvSpPr>
          <p:cNvPr id="2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" grpId="1" animBg="1" advAuto="0"/>
      <p:bldP spid="2423" grpId="2" animBg="1" advAuto="0"/>
      <p:bldP spid="2424" grpId="3" animBg="1" advAuto="0"/>
      <p:bldP spid="2425" grpId="4" animBg="1" advAuto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moder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modern   </a:t>
            </a:r>
          </a:p>
        </p:txBody>
      </p:sp>
      <p:sp>
        <p:nvSpPr>
          <p:cNvPr id="2429" name="मोर्ड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मोर्डन    </a:t>
            </a:r>
          </a:p>
        </p:txBody>
      </p:sp>
      <p:sp>
        <p:nvSpPr>
          <p:cNvPr id="2430" name="आधुनिक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आधुनिक</a:t>
            </a:r>
          </a:p>
        </p:txBody>
      </p:sp>
      <p:sp>
        <p:nvSpPr>
          <p:cNvPr id="2431" name="पर्यायवाची : recent, present-day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recent, present-day </a:t>
            </a:r>
          </a:p>
        </p:txBody>
      </p:sp>
      <p:sp>
        <p:nvSpPr>
          <p:cNvPr id="2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" grpId="1" animBg="1" advAuto="0"/>
      <p:bldP spid="2429" grpId="2" animBg="1" advAuto="0"/>
      <p:bldP spid="2430" grpId="3" animBg="1" advAuto="0"/>
      <p:bldP spid="2431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ithou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without   </a:t>
            </a:r>
          </a:p>
        </p:txBody>
      </p:sp>
      <p:sp>
        <p:nvSpPr>
          <p:cNvPr id="140" name="विधाउ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विधाउट  </a:t>
            </a:r>
          </a:p>
        </p:txBody>
      </p:sp>
      <p:sp>
        <p:nvSpPr>
          <p:cNvPr id="141" name="के बग़ै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बग़ैर</a:t>
            </a:r>
          </a:p>
        </p:txBody>
      </p:sp>
      <p:sp>
        <p:nvSpPr>
          <p:cNvPr id="142" name="पर्यायवाची : in absentia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 absentia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  <p:bldP spid="141" grpId="3" animBg="1" advAuto="0"/>
      <p:bldP spid="142" grpId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ac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reach   </a:t>
            </a:r>
          </a:p>
        </p:txBody>
      </p:sp>
      <p:sp>
        <p:nvSpPr>
          <p:cNvPr id="353" name="रिच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रिच    </a:t>
            </a:r>
          </a:p>
        </p:txBody>
      </p:sp>
      <p:sp>
        <p:nvSpPr>
          <p:cNvPr id="354" name="पहुँच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पहुँच</a:t>
            </a:r>
          </a:p>
        </p:txBody>
      </p:sp>
      <p:sp>
        <p:nvSpPr>
          <p:cNvPr id="355" name="पर्यायवाची : arriva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arrival </a:t>
            </a:r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animBg="1" advAuto="0"/>
      <p:bldP spid="353" grpId="2" animBg="1" advAuto="0"/>
      <p:bldP spid="354" grpId="3" animBg="1" advAuto="0"/>
      <p:bldP spid="355" grpId="5" animBg="1" advAuto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movemen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movement   </a:t>
            </a:r>
          </a:p>
        </p:txBody>
      </p:sp>
      <p:sp>
        <p:nvSpPr>
          <p:cNvPr id="2435" name="मोवमें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मोवमेंट    </a:t>
            </a:r>
          </a:p>
        </p:txBody>
      </p:sp>
      <p:sp>
        <p:nvSpPr>
          <p:cNvPr id="2436" name="आंदोलन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आंदोलन</a:t>
            </a:r>
          </a:p>
        </p:txBody>
      </p:sp>
      <p:sp>
        <p:nvSpPr>
          <p:cNvPr id="2437" name="पर्यायवाची : speed, moti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speed, motion </a:t>
            </a:r>
          </a:p>
        </p:txBody>
      </p:sp>
      <p:sp>
        <p:nvSpPr>
          <p:cNvPr id="2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1" animBg="1" advAuto="0"/>
      <p:bldP spid="2435" grpId="2" animBg="1" advAuto="0"/>
      <p:bldP spid="2436" grpId="3" animBg="1" advAuto="0"/>
      <p:bldP spid="2437" grpId="4" animBg="1" advAuto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necessar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necessary    </a:t>
            </a:r>
          </a:p>
        </p:txBody>
      </p:sp>
      <p:sp>
        <p:nvSpPr>
          <p:cNvPr id="2441" name="नेसेसेरि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नेसेसेरि       </a:t>
            </a:r>
          </a:p>
        </p:txBody>
      </p:sp>
      <p:sp>
        <p:nvSpPr>
          <p:cNvPr id="2442" name="ज़रूर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ज़रूरी </a:t>
            </a:r>
          </a:p>
        </p:txBody>
      </p:sp>
      <p:sp>
        <p:nvSpPr>
          <p:cNvPr id="2443" name="पर्यायवाची :  essential, importan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essential, important</a:t>
            </a:r>
          </a:p>
        </p:txBody>
      </p:sp>
      <p:sp>
        <p:nvSpPr>
          <p:cNvPr id="2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" grpId="1" animBg="1" advAuto="0"/>
      <p:bldP spid="2441" grpId="2" animBg="1" advAuto="0"/>
      <p:bldP spid="2442" grpId="3" animBg="1" advAuto="0"/>
      <p:bldP spid="2443" grpId="4" animBg="1" advAuto="0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observ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observe    </a:t>
            </a:r>
          </a:p>
        </p:txBody>
      </p:sp>
      <p:sp>
        <p:nvSpPr>
          <p:cNvPr id="2447" name="अब्ज़र्व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अब्ज़र्व        </a:t>
            </a:r>
          </a:p>
        </p:txBody>
      </p:sp>
      <p:sp>
        <p:nvSpPr>
          <p:cNvPr id="2448" name="निरीक्षण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निरीक्षण</a:t>
            </a:r>
          </a:p>
        </p:txBody>
      </p:sp>
      <p:sp>
        <p:nvSpPr>
          <p:cNvPr id="2449" name="पर्यायवाची :  comply, take notic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comply, take notice</a:t>
            </a:r>
          </a:p>
        </p:txBody>
      </p:sp>
      <p:sp>
        <p:nvSpPr>
          <p:cNvPr id="24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6" grpId="1" animBg="1" advAuto="0"/>
      <p:bldP spid="2447" grpId="2" animBg="1" advAuto="0"/>
      <p:bldP spid="2448" grpId="3" animBg="1" advAuto="0"/>
      <p:bldP spid="2449" grpId="4" animBg="1" advAuto="0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park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park    </a:t>
            </a:r>
          </a:p>
        </p:txBody>
      </p:sp>
      <p:sp>
        <p:nvSpPr>
          <p:cNvPr id="2453" name="पार्क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पार्क       </a:t>
            </a:r>
          </a:p>
        </p:txBody>
      </p:sp>
      <p:sp>
        <p:nvSpPr>
          <p:cNvPr id="2454" name="उद्यान, बाग़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उद्यान, बाग़</a:t>
            </a:r>
          </a:p>
        </p:txBody>
      </p:sp>
      <p:sp>
        <p:nvSpPr>
          <p:cNvPr id="2455" name="पर्यायवाची :  garden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garden</a:t>
            </a:r>
          </a:p>
        </p:txBody>
      </p:sp>
      <p:sp>
        <p:nvSpPr>
          <p:cNvPr id="2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" grpId="1" animBg="1" advAuto="0"/>
      <p:bldP spid="2453" grpId="2" animBg="1" advAuto="0"/>
      <p:bldP spid="2454" grpId="3" animBg="1" advAuto="0"/>
      <p:bldP spid="2455" grpId="4" animBg="1" advAuto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particul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particular    </a:t>
            </a:r>
          </a:p>
        </p:txBody>
      </p:sp>
      <p:sp>
        <p:nvSpPr>
          <p:cNvPr id="2459" name="पर्टिक्युल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पर्टिक्युलर       </a:t>
            </a:r>
          </a:p>
        </p:txBody>
      </p:sp>
      <p:sp>
        <p:nvSpPr>
          <p:cNvPr id="2460" name="विशेष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विशेष</a:t>
            </a:r>
          </a:p>
        </p:txBody>
      </p:sp>
      <p:sp>
        <p:nvSpPr>
          <p:cNvPr id="2461" name="पर्यायवाची :  special, exclusiv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special, exclusive</a:t>
            </a:r>
          </a:p>
        </p:txBody>
      </p:sp>
      <p:sp>
        <p:nvSpPr>
          <p:cNvPr id="2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1" animBg="1" advAuto="0"/>
      <p:bldP spid="2459" grpId="2" animBg="1" advAuto="0"/>
      <p:bldP spid="2460" grpId="3" animBg="1" advAuto="0"/>
      <p:bldP spid="2461" grpId="4" animBg="1" advAuto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plane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planet    </a:t>
            </a:r>
          </a:p>
        </p:txBody>
      </p:sp>
      <p:sp>
        <p:nvSpPr>
          <p:cNvPr id="2465" name="प्लानेट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प्लानेट       </a:t>
            </a:r>
          </a:p>
        </p:txBody>
      </p:sp>
      <p:sp>
        <p:nvSpPr>
          <p:cNvPr id="2466" name="ग्रह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ग्रह</a:t>
            </a:r>
          </a:p>
        </p:txBody>
      </p:sp>
      <p:sp>
        <p:nvSpPr>
          <p:cNvPr id="24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" grpId="1" animBg="1" advAuto="0"/>
      <p:bldP spid="2465" grpId="2" animBg="1" advAuto="0"/>
      <p:bldP spid="2466" grpId="3" animBg="1" advAuto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poem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poem    </a:t>
            </a:r>
          </a:p>
        </p:txBody>
      </p:sp>
      <p:sp>
        <p:nvSpPr>
          <p:cNvPr id="2470" name="पोयम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पोयम       </a:t>
            </a:r>
          </a:p>
        </p:txBody>
      </p:sp>
      <p:sp>
        <p:nvSpPr>
          <p:cNvPr id="2471" name="कवित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कविता</a:t>
            </a:r>
          </a:p>
        </p:txBody>
      </p:sp>
      <p:sp>
        <p:nvSpPr>
          <p:cNvPr id="2472" name="पर्यायवाची :  poetry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poetry</a:t>
            </a:r>
          </a:p>
        </p:txBody>
      </p:sp>
      <p:sp>
        <p:nvSpPr>
          <p:cNvPr id="24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" grpId="1" animBg="1" advAuto="0"/>
      <p:bldP spid="2470" grpId="2" animBg="1" advAuto="0"/>
      <p:bldP spid="2471" grpId="3" animBg="1" advAuto="0"/>
      <p:bldP spid="2472" grpId="4" animBg="1" advAuto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posi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position    </a:t>
            </a:r>
          </a:p>
        </p:txBody>
      </p:sp>
      <p:sp>
        <p:nvSpPr>
          <p:cNvPr id="2476" name="पज़िशन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पज़िशन       </a:t>
            </a:r>
          </a:p>
        </p:txBody>
      </p:sp>
      <p:sp>
        <p:nvSpPr>
          <p:cNvPr id="2477" name="पद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पद</a:t>
            </a:r>
          </a:p>
        </p:txBody>
      </p:sp>
      <p:sp>
        <p:nvSpPr>
          <p:cNvPr id="2478" name="पर्यायवाची :  stand, capacity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stand, capacity</a:t>
            </a:r>
          </a:p>
        </p:txBody>
      </p:sp>
      <p:sp>
        <p:nvSpPr>
          <p:cNvPr id="2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5" grpId="1" animBg="1" advAuto="0"/>
      <p:bldP spid="2476" grpId="2" animBg="1" advAuto="0"/>
      <p:bldP spid="2477" grpId="3" animBg="1" advAuto="0"/>
      <p:bldP spid="2478" grpId="4" animBg="1" advAuto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proces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process    </a:t>
            </a:r>
          </a:p>
        </p:txBody>
      </p:sp>
      <p:sp>
        <p:nvSpPr>
          <p:cNvPr id="2482" name="प्रॉसेस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प्रॉसेस       </a:t>
            </a:r>
          </a:p>
        </p:txBody>
      </p:sp>
      <p:sp>
        <p:nvSpPr>
          <p:cNvPr id="2483" name="प्रक्रिय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प्रक्रिया</a:t>
            </a:r>
          </a:p>
        </p:txBody>
      </p:sp>
      <p:sp>
        <p:nvSpPr>
          <p:cNvPr id="2484" name="पर्यायवाची :  procedur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procedure</a:t>
            </a:r>
          </a:p>
        </p:txBody>
      </p:sp>
      <p:sp>
        <p:nvSpPr>
          <p:cNvPr id="2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1" grpId="1" animBg="1" advAuto="0"/>
      <p:bldP spid="2482" grpId="2" animBg="1" advAuto="0"/>
      <p:bldP spid="2483" grpId="3" animBg="1" advAuto="0"/>
      <p:bldP spid="2484" grpId="4" animBg="1" advAuto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propert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property    </a:t>
            </a:r>
          </a:p>
        </p:txBody>
      </p:sp>
      <p:sp>
        <p:nvSpPr>
          <p:cNvPr id="2488" name="प्रॉपर्टी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प्रॉपर्टी       </a:t>
            </a:r>
          </a:p>
        </p:txBody>
      </p:sp>
      <p:sp>
        <p:nvSpPr>
          <p:cNvPr id="2489" name="संपत्त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संपत्ति</a:t>
            </a:r>
          </a:p>
        </p:txBody>
      </p:sp>
      <p:sp>
        <p:nvSpPr>
          <p:cNvPr id="2490" name="पर्यायवाची :  assets, wealth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assets, wealth</a:t>
            </a:r>
          </a:p>
        </p:txBody>
      </p:sp>
      <p:sp>
        <p:nvSpPr>
          <p:cNvPr id="2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7" grpId="1" animBg="1" advAuto="0"/>
      <p:bldP spid="2488" grpId="2" animBg="1" advAuto="0"/>
      <p:bldP spid="2489" grpId="3" animBg="1" advAuto="0"/>
      <p:bldP spid="2490" grpId="4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membe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remember</a:t>
            </a:r>
            <a:r>
              <a:t>   </a:t>
            </a:r>
          </a:p>
        </p:txBody>
      </p:sp>
      <p:sp>
        <p:nvSpPr>
          <p:cNvPr id="359" name="रिमेम्ब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रिमेम्बर   </a:t>
            </a:r>
          </a:p>
        </p:txBody>
      </p:sp>
      <p:sp>
        <p:nvSpPr>
          <p:cNvPr id="360" name="याद रख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याद रखना</a:t>
            </a:r>
          </a:p>
        </p:txBody>
      </p:sp>
      <p:sp>
        <p:nvSpPr>
          <p:cNvPr id="361" name="पर्यायवाची : memo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memory 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1" animBg="1" advAuto="0"/>
      <p:bldP spid="359" grpId="2" animBg="1" advAuto="0"/>
      <p:bldP spid="360" grpId="3" animBg="1" advAuto="0"/>
      <p:bldP spid="361" grpId="5" animBg="1" advAuto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provid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provide    </a:t>
            </a:r>
          </a:p>
        </p:txBody>
      </p:sp>
      <p:sp>
        <p:nvSpPr>
          <p:cNvPr id="2494" name="प्रवाइड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प्रवाइड        </a:t>
            </a:r>
          </a:p>
        </p:txBody>
      </p:sp>
      <p:sp>
        <p:nvSpPr>
          <p:cNvPr id="2495" name="प्रदान करें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प्रदान करें</a:t>
            </a:r>
          </a:p>
        </p:txBody>
      </p:sp>
      <p:sp>
        <p:nvSpPr>
          <p:cNvPr id="2496" name="पर्यायवाची :  supply, procur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supply, procure</a:t>
            </a:r>
          </a:p>
        </p:txBody>
      </p:sp>
      <p:sp>
        <p:nvSpPr>
          <p:cNvPr id="24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" grpId="1" animBg="1" advAuto="0"/>
      <p:bldP spid="2494" grpId="2" animBg="1" advAuto="0"/>
      <p:bldP spid="2495" grpId="3" animBg="1" advAuto="0"/>
      <p:bldP spid="2496" grpId="4" animBg="1" advAuto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rath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rather    </a:t>
            </a:r>
          </a:p>
        </p:txBody>
      </p:sp>
      <p:sp>
        <p:nvSpPr>
          <p:cNvPr id="2500" name="रैध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रैधर       </a:t>
            </a:r>
          </a:p>
        </p:txBody>
      </p:sp>
      <p:sp>
        <p:nvSpPr>
          <p:cNvPr id="2501" name="बल्क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बल्कि</a:t>
            </a:r>
          </a:p>
        </p:txBody>
      </p:sp>
      <p:sp>
        <p:nvSpPr>
          <p:cNvPr id="2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" grpId="1" animBg="1" advAuto="0"/>
      <p:bldP spid="2500" grpId="2" animBg="1" advAuto="0"/>
      <p:bldP spid="2501" grpId="3" animBg="1" advAuto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rhythm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rhythm    </a:t>
            </a:r>
          </a:p>
        </p:txBody>
      </p:sp>
      <p:sp>
        <p:nvSpPr>
          <p:cNvPr id="2505" name="रिधम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रिधम       </a:t>
            </a:r>
          </a:p>
        </p:txBody>
      </p:sp>
      <p:sp>
        <p:nvSpPr>
          <p:cNvPr id="2506" name="ताल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ताल</a:t>
            </a:r>
          </a:p>
        </p:txBody>
      </p:sp>
      <p:sp>
        <p:nvSpPr>
          <p:cNvPr id="25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4" grpId="1" animBg="1" advAuto="0"/>
      <p:bldP spid="2505" grpId="2" animBg="1" advAuto="0"/>
      <p:bldP spid="2506" grpId="3" animBg="1" advAuto="0"/>
    </p:bld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rich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rich    </a:t>
            </a:r>
          </a:p>
        </p:txBody>
      </p:sp>
      <p:sp>
        <p:nvSpPr>
          <p:cNvPr id="2510" name="रीछ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रीछ       </a:t>
            </a:r>
          </a:p>
        </p:txBody>
      </p:sp>
      <p:sp>
        <p:nvSpPr>
          <p:cNvPr id="2511" name="धन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धनी</a:t>
            </a:r>
          </a:p>
        </p:txBody>
      </p:sp>
      <p:sp>
        <p:nvSpPr>
          <p:cNvPr id="2512" name="पर्यायवाची :  wealthy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wealthy</a:t>
            </a:r>
          </a:p>
        </p:txBody>
      </p:sp>
      <p:sp>
        <p:nvSpPr>
          <p:cNvPr id="25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" grpId="1" animBg="1" advAuto="0"/>
      <p:bldP spid="2510" grpId="2" animBg="1" advAuto="0"/>
      <p:bldP spid="2511" grpId="3" animBg="1" advAuto="0"/>
      <p:bldP spid="2512" grpId="4" animBg="1" advAuto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saf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safe    </a:t>
            </a:r>
          </a:p>
        </p:txBody>
      </p:sp>
      <p:sp>
        <p:nvSpPr>
          <p:cNvPr id="2516" name="सेफ़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सेफ़        </a:t>
            </a:r>
          </a:p>
        </p:txBody>
      </p:sp>
      <p:sp>
        <p:nvSpPr>
          <p:cNvPr id="2517" name="सुरक्षित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सुरक्षित</a:t>
            </a:r>
          </a:p>
        </p:txBody>
      </p:sp>
      <p:sp>
        <p:nvSpPr>
          <p:cNvPr id="2518" name="पर्यायवाची :  secur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secure</a:t>
            </a:r>
          </a:p>
        </p:txBody>
      </p:sp>
      <p:sp>
        <p:nvSpPr>
          <p:cNvPr id="2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5" grpId="1" animBg="1" advAuto="0"/>
      <p:bldP spid="2516" grpId="2" animBg="1" advAuto="0"/>
      <p:bldP spid="2517" grpId="3" animBg="1" advAuto="0"/>
      <p:bldP spid="2518" grpId="4" animBg="1" advAuto="0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san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sand    </a:t>
            </a:r>
          </a:p>
        </p:txBody>
      </p:sp>
      <p:sp>
        <p:nvSpPr>
          <p:cNvPr id="2522" name="संड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संड        </a:t>
            </a:r>
          </a:p>
        </p:txBody>
      </p:sp>
      <p:sp>
        <p:nvSpPr>
          <p:cNvPr id="2523" name="रेत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रेत</a:t>
            </a:r>
          </a:p>
        </p:txBody>
      </p:sp>
      <p:sp>
        <p:nvSpPr>
          <p:cNvPr id="2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1" grpId="1" animBg="1" advAuto="0"/>
      <p:bldP spid="2522" grpId="2" animBg="1" advAuto="0"/>
      <p:bldP spid="2523" grpId="3" animBg="1" advAuto="0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scienc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science    </a:t>
            </a:r>
          </a:p>
        </p:txBody>
      </p:sp>
      <p:sp>
        <p:nvSpPr>
          <p:cNvPr id="2527" name="साइयन्स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साइयन्स       </a:t>
            </a:r>
          </a:p>
        </p:txBody>
      </p:sp>
      <p:sp>
        <p:nvSpPr>
          <p:cNvPr id="2528" name="विज्ञ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विज्ञान</a:t>
            </a:r>
          </a:p>
        </p:txBody>
      </p:sp>
      <p:sp>
        <p:nvSpPr>
          <p:cNvPr id="2529" name="पर्यायवाची :  intelligence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intelligence</a:t>
            </a:r>
          </a:p>
        </p:txBody>
      </p:sp>
      <p:sp>
        <p:nvSpPr>
          <p:cNvPr id="25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6" grpId="1" animBg="1" advAuto="0"/>
      <p:bldP spid="2527" grpId="2" animBg="1" advAuto="0"/>
      <p:bldP spid="2528" grpId="3" animBg="1" advAuto="0"/>
      <p:bldP spid="2529" grpId="4" animBg="1" advAuto="0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sel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sell    </a:t>
            </a:r>
          </a:p>
        </p:txBody>
      </p:sp>
      <p:sp>
        <p:nvSpPr>
          <p:cNvPr id="2533" name="सेल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सेल       </a:t>
            </a:r>
          </a:p>
        </p:txBody>
      </p:sp>
      <p:sp>
        <p:nvSpPr>
          <p:cNvPr id="2534" name="बेच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बेचना</a:t>
            </a:r>
          </a:p>
        </p:txBody>
      </p:sp>
      <p:sp>
        <p:nvSpPr>
          <p:cNvPr id="2535" name="पर्यायवाची: vend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vend</a:t>
            </a:r>
          </a:p>
        </p:txBody>
      </p:sp>
      <p:sp>
        <p:nvSpPr>
          <p:cNvPr id="2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2" grpId="1" animBg="1" advAuto="0"/>
      <p:bldP spid="2533" grpId="2" animBg="1" advAuto="0"/>
      <p:bldP spid="2534" grpId="3" animBg="1" advAuto="0"/>
      <p:bldP spid="2535" grpId="4" animBg="1" advAuto="0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sen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sense    </a:t>
            </a:r>
          </a:p>
        </p:txBody>
      </p:sp>
      <p:sp>
        <p:nvSpPr>
          <p:cNvPr id="2539" name="सेन्स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सेन्स       </a:t>
            </a:r>
          </a:p>
        </p:txBody>
      </p:sp>
      <p:sp>
        <p:nvSpPr>
          <p:cNvPr id="2540" name="समझ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समझ</a:t>
            </a:r>
          </a:p>
        </p:txBody>
      </p:sp>
      <p:sp>
        <p:nvSpPr>
          <p:cNvPr id="2541" name="पर्यायवाची: Feeling, imagination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 Feeling, imagination</a:t>
            </a:r>
          </a:p>
        </p:txBody>
      </p:sp>
      <p:sp>
        <p:nvSpPr>
          <p:cNvPr id="25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8" grpId="1" animBg="1" advAuto="0"/>
      <p:bldP spid="2539" grpId="2" animBg="1" advAuto="0"/>
      <p:bldP spid="2540" grpId="3" animBg="1" advAuto="0"/>
      <p:bldP spid="2541" grpId="4" animBg="1" advAuto="0"/>
    </p:bld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sharp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sharp    </a:t>
            </a:r>
          </a:p>
        </p:txBody>
      </p:sp>
      <p:sp>
        <p:nvSpPr>
          <p:cNvPr id="2545" name="शार्प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शार्प       </a:t>
            </a:r>
          </a:p>
        </p:txBody>
      </p:sp>
      <p:sp>
        <p:nvSpPr>
          <p:cNvPr id="2546" name="तेज़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तेज़</a:t>
            </a:r>
          </a:p>
        </p:txBody>
      </p:sp>
      <p:sp>
        <p:nvSpPr>
          <p:cNvPr id="2547" name="पर्यायवाची :  rapid, fast, quick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rapid, fast, quick</a:t>
            </a:r>
          </a:p>
        </p:txBody>
      </p:sp>
      <p:sp>
        <p:nvSpPr>
          <p:cNvPr id="25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1" animBg="1" advAuto="0"/>
      <p:bldP spid="2545" grpId="2" animBg="1" advAuto="0"/>
      <p:bldP spid="2546" grpId="3" animBg="1" advAuto="0"/>
      <p:bldP spid="2547" grpId="4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oc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rock</a:t>
            </a:r>
            <a:r>
              <a:t>   </a:t>
            </a:r>
          </a:p>
        </p:txBody>
      </p:sp>
      <p:sp>
        <p:nvSpPr>
          <p:cNvPr id="365" name="रो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रोक   </a:t>
            </a:r>
          </a:p>
        </p:txBody>
      </p:sp>
      <p:sp>
        <p:nvSpPr>
          <p:cNvPr id="366" name="चट्टा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चट्टान</a:t>
            </a:r>
          </a:p>
        </p:txBody>
      </p:sp>
      <p:sp>
        <p:nvSpPr>
          <p:cNvPr id="367" name="पर्यायवाची : ston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stone 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1" animBg="1" advAuto="0"/>
      <p:bldP spid="365" grpId="2" animBg="1" advAuto="0"/>
      <p:bldP spid="366" grpId="3" animBg="1" advAuto="0"/>
      <p:bldP spid="367" grpId="5" animBg="1" advAuto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shoulde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shoulder    </a:t>
            </a:r>
          </a:p>
        </p:txBody>
      </p:sp>
      <p:sp>
        <p:nvSpPr>
          <p:cNvPr id="2551" name="शोल्डर"/>
          <p:cNvSpPr txBox="1"/>
          <p:nvPr/>
        </p:nvSpPr>
        <p:spPr>
          <a:xfrm>
            <a:off x="1515436" y="6483350"/>
            <a:ext cx="10390318" cy="27813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शोल्डर       </a:t>
            </a:r>
          </a:p>
        </p:txBody>
      </p:sp>
      <p:sp>
        <p:nvSpPr>
          <p:cNvPr id="2552" name="कंध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कंधा</a:t>
            </a:r>
          </a:p>
        </p:txBody>
      </p:sp>
      <p:sp>
        <p:nvSpPr>
          <p:cNvPr id="2553" name="पर्यायवाची :  support"/>
          <p:cNvSpPr txBox="1"/>
          <p:nvPr/>
        </p:nvSpPr>
        <p:spPr>
          <a:xfrm>
            <a:off x="1451819" y="11403305"/>
            <a:ext cx="2142414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support</a:t>
            </a:r>
          </a:p>
        </p:txBody>
      </p:sp>
      <p:sp>
        <p:nvSpPr>
          <p:cNvPr id="25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" grpId="1" animBg="1" advAuto="0"/>
      <p:bldP spid="2551" grpId="2" animBg="1" advAuto="0"/>
      <p:bldP spid="2552" grpId="3" animBg="1" advAuto="0"/>
      <p:bldP spid="2553" grpId="4" animBg="1" advAuto="0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sigh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sight  </a:t>
            </a:r>
          </a:p>
        </p:txBody>
      </p:sp>
      <p:sp>
        <p:nvSpPr>
          <p:cNvPr id="2557" name="साइ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साइट    </a:t>
            </a:r>
          </a:p>
        </p:txBody>
      </p:sp>
      <p:sp>
        <p:nvSpPr>
          <p:cNvPr id="2558" name="दृष्ट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दृष्टि</a:t>
            </a:r>
          </a:p>
        </p:txBody>
      </p:sp>
      <p:sp>
        <p:nvSpPr>
          <p:cNvPr id="2559" name="पर्यायवाची : peep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peep</a:t>
            </a:r>
          </a:p>
        </p:txBody>
      </p:sp>
      <p:sp>
        <p:nvSpPr>
          <p:cNvPr id="25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6" grpId="1" animBg="1" advAuto="0"/>
      <p:bldP spid="2557" grpId="2" animBg="1" advAuto="0"/>
      <p:bldP spid="2558" grpId="3" animBg="1" advAuto="0"/>
      <p:bldP spid="2559" grpId="4" animBg="1" advAuto="0"/>
    </p:bld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silen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silent  </a:t>
            </a:r>
          </a:p>
        </p:txBody>
      </p:sp>
      <p:sp>
        <p:nvSpPr>
          <p:cNvPr id="2563" name="साइलें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साइलेंट   </a:t>
            </a:r>
          </a:p>
        </p:txBody>
      </p:sp>
      <p:sp>
        <p:nvSpPr>
          <p:cNvPr id="2564" name="मूक, मौ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मूक, मौन</a:t>
            </a:r>
          </a:p>
        </p:txBody>
      </p:sp>
      <p:sp>
        <p:nvSpPr>
          <p:cNvPr id="2565" name="पर्यायवाची: Mut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Mute</a:t>
            </a:r>
          </a:p>
        </p:txBody>
      </p:sp>
      <p:sp>
        <p:nvSpPr>
          <p:cNvPr id="2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" grpId="1" animBg="1" advAuto="0"/>
      <p:bldP spid="2563" grpId="2" animBg="1" advAuto="0"/>
      <p:bldP spid="2564" grpId="3" animBg="1" advAuto="0"/>
      <p:bldP spid="2565" grpId="4" animBg="1" advAuto="0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soldier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soldier  </a:t>
            </a:r>
          </a:p>
        </p:txBody>
      </p:sp>
      <p:sp>
        <p:nvSpPr>
          <p:cNvPr id="2569" name="सोल्जर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सोल्जर  </a:t>
            </a:r>
          </a:p>
        </p:txBody>
      </p:sp>
      <p:sp>
        <p:nvSpPr>
          <p:cNvPr id="2570" name="सैनिक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सैनिक</a:t>
            </a:r>
          </a:p>
        </p:txBody>
      </p:sp>
      <p:sp>
        <p:nvSpPr>
          <p:cNvPr id="2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" grpId="1" animBg="1" advAuto="0"/>
      <p:bldP spid="2569" grpId="2" animBg="1" advAuto="0"/>
      <p:bldP spid="2570" grpId="3" animBg="1" advAuto="0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spo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spot  </a:t>
            </a:r>
          </a:p>
        </p:txBody>
      </p:sp>
      <p:sp>
        <p:nvSpPr>
          <p:cNvPr id="2574" name="स्पॉ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स्पॉट    </a:t>
            </a:r>
          </a:p>
        </p:txBody>
      </p:sp>
      <p:sp>
        <p:nvSpPr>
          <p:cNvPr id="2575" name="स्था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स्थान</a:t>
            </a:r>
          </a:p>
        </p:txBody>
      </p:sp>
      <p:sp>
        <p:nvSpPr>
          <p:cNvPr id="2576" name="पर्यायवाची : location, plac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location, place</a:t>
            </a:r>
          </a:p>
        </p:txBody>
      </p:sp>
      <p:sp>
        <p:nvSpPr>
          <p:cNvPr id="25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" grpId="1" animBg="1" advAuto="0"/>
      <p:bldP spid="2574" grpId="2" animBg="1" advAuto="0"/>
      <p:bldP spid="2575" grpId="3" animBg="1" advAuto="0"/>
      <p:bldP spid="2576" grpId="4" animBg="1" advAuto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spread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spread  </a:t>
            </a:r>
          </a:p>
        </p:txBody>
      </p:sp>
      <p:sp>
        <p:nvSpPr>
          <p:cNvPr id="2580" name="स्प्रे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स्प्रेड    </a:t>
            </a:r>
          </a:p>
        </p:txBody>
      </p:sp>
      <p:sp>
        <p:nvSpPr>
          <p:cNvPr id="2581" name="फैला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फैलाना</a:t>
            </a:r>
          </a:p>
        </p:txBody>
      </p:sp>
      <p:sp>
        <p:nvSpPr>
          <p:cNvPr id="2582" name="पर्यायवाची : detail, expansion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detail, expansion</a:t>
            </a:r>
          </a:p>
        </p:txBody>
      </p:sp>
      <p:sp>
        <p:nvSpPr>
          <p:cNvPr id="2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" grpId="1" animBg="1" advAuto="0"/>
      <p:bldP spid="2580" grpId="2" animBg="1" advAuto="0"/>
      <p:bldP spid="2581" grpId="3" animBg="1" advAuto="0"/>
      <p:bldP spid="2582" grpId="4" animBg="1" advAuto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stream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stream  </a:t>
            </a:r>
          </a:p>
        </p:txBody>
      </p:sp>
      <p:sp>
        <p:nvSpPr>
          <p:cNvPr id="2586" name="स्ट्रीम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स्ट्रीम   </a:t>
            </a:r>
          </a:p>
        </p:txBody>
      </p:sp>
      <p:sp>
        <p:nvSpPr>
          <p:cNvPr id="2587" name="धार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धारा</a:t>
            </a:r>
          </a:p>
        </p:txBody>
      </p:sp>
      <p:sp>
        <p:nvSpPr>
          <p:cNvPr id="2588" name="पर्यायवाची : flow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flow</a:t>
            </a:r>
          </a:p>
        </p:txBody>
      </p:sp>
      <p:sp>
        <p:nvSpPr>
          <p:cNvPr id="25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5" grpId="1" animBg="1" advAuto="0"/>
      <p:bldP spid="2586" grpId="2" animBg="1" advAuto="0"/>
      <p:bldP spid="2587" grpId="3" animBg="1" advAuto="0"/>
      <p:bldP spid="2588" grpId="4" animBg="1" advAuto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string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string  </a:t>
            </a:r>
          </a:p>
        </p:txBody>
      </p:sp>
      <p:sp>
        <p:nvSpPr>
          <p:cNvPr id="2592" name="स्ट्रिंग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स्ट्रिंग    </a:t>
            </a:r>
          </a:p>
        </p:txBody>
      </p:sp>
      <p:sp>
        <p:nvSpPr>
          <p:cNvPr id="2593" name="ता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तार</a:t>
            </a:r>
          </a:p>
        </p:txBody>
      </p:sp>
      <p:sp>
        <p:nvSpPr>
          <p:cNvPr id="25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" grpId="1" animBg="1" advAuto="0"/>
      <p:bldP spid="2592" grpId="2" animBg="1" advAuto="0"/>
      <p:bldP spid="2593" grpId="3" animBg="1" advAuto="0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sugges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suggest  </a:t>
            </a:r>
          </a:p>
        </p:txBody>
      </p:sp>
      <p:sp>
        <p:nvSpPr>
          <p:cNvPr id="2597" name="सज्जेस्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सज्जेस्ट   </a:t>
            </a:r>
          </a:p>
        </p:txBody>
      </p:sp>
      <p:sp>
        <p:nvSpPr>
          <p:cNvPr id="2598" name="सलाह दे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सलाह देना </a:t>
            </a:r>
          </a:p>
        </p:txBody>
      </p:sp>
      <p:sp>
        <p:nvSpPr>
          <p:cNvPr id="2599" name="पर्यायवाची : advic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advice</a:t>
            </a:r>
          </a:p>
        </p:txBody>
      </p:sp>
      <p:sp>
        <p:nvSpPr>
          <p:cNvPr id="2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6" grpId="1" animBg="1" advAuto="0"/>
      <p:bldP spid="2597" grpId="2" animBg="1" advAuto="0"/>
      <p:bldP spid="2598" grpId="3" animBg="1" advAuto="0"/>
      <p:bldP spid="2599" grpId="4" animBg="1" advAuto="0"/>
    </p:bld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supply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supply  </a:t>
            </a:r>
          </a:p>
        </p:txBody>
      </p:sp>
      <p:sp>
        <p:nvSpPr>
          <p:cNvPr id="2603" name="सप्लाय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सप्लाय   </a:t>
            </a:r>
          </a:p>
        </p:txBody>
      </p:sp>
      <p:sp>
        <p:nvSpPr>
          <p:cNvPr id="2604" name="आपूर्त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आपूर्ति </a:t>
            </a:r>
          </a:p>
        </p:txBody>
      </p:sp>
      <p:sp>
        <p:nvSpPr>
          <p:cNvPr id="26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2" grpId="1" animBg="1" advAuto="0"/>
      <p:bldP spid="2603" grpId="2" animBg="1" advAuto="0"/>
      <p:bldP spid="2604" grpId="3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ever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several</a:t>
            </a:r>
            <a:r>
              <a:t>   </a:t>
            </a:r>
          </a:p>
        </p:txBody>
      </p:sp>
      <p:sp>
        <p:nvSpPr>
          <p:cNvPr id="371" name="सेव्र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सेव्रल   </a:t>
            </a:r>
          </a:p>
        </p:txBody>
      </p:sp>
      <p:sp>
        <p:nvSpPr>
          <p:cNvPr id="372" name="कई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कई</a:t>
            </a:r>
          </a:p>
        </p:txBody>
      </p:sp>
      <p:sp>
        <p:nvSpPr>
          <p:cNvPr id="373" name="पर्यायवाची : various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various</a:t>
            </a:r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1" animBg="1" advAuto="0"/>
      <p:bldP spid="371" grpId="2" animBg="1" advAuto="0"/>
      <p:bldP spid="372" grpId="3" animBg="1" advAuto="0"/>
      <p:bldP spid="373" grpId="5" animBg="1" advAuto="0"/>
    </p:bld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swim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swim  </a:t>
            </a:r>
          </a:p>
        </p:txBody>
      </p:sp>
      <p:sp>
        <p:nvSpPr>
          <p:cNvPr id="2608" name="स्विम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स्विम    </a:t>
            </a:r>
          </a:p>
        </p:txBody>
      </p:sp>
      <p:sp>
        <p:nvSpPr>
          <p:cNvPr id="2609" name="तैर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तैरना</a:t>
            </a:r>
          </a:p>
        </p:txBody>
      </p:sp>
      <p:sp>
        <p:nvSpPr>
          <p:cNvPr id="2610" name="पर्यायवाची : float away, sail away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float away, sail away</a:t>
            </a:r>
          </a:p>
        </p:txBody>
      </p:sp>
      <p:sp>
        <p:nvSpPr>
          <p:cNvPr id="2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7" grpId="1" animBg="1" advAuto="0"/>
      <p:bldP spid="2608" grpId="2" animBg="1" advAuto="0"/>
      <p:bldP spid="2609" grpId="3" animBg="1" advAuto="0"/>
      <p:bldP spid="2610" grpId="4" animBg="1" advAuto="0"/>
    </p:bld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term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term  </a:t>
            </a:r>
          </a:p>
        </p:txBody>
      </p:sp>
      <p:sp>
        <p:nvSpPr>
          <p:cNvPr id="2614" name="टर्म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टर्म    </a:t>
            </a:r>
          </a:p>
        </p:txBody>
      </p:sp>
      <p:sp>
        <p:nvSpPr>
          <p:cNvPr id="2615" name="अवधि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अवधि </a:t>
            </a:r>
          </a:p>
        </p:txBody>
      </p:sp>
      <p:sp>
        <p:nvSpPr>
          <p:cNvPr id="2616" name="पर्यायवाची :  period, duration, time, length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period, duration, time, length</a:t>
            </a:r>
          </a:p>
        </p:txBody>
      </p:sp>
      <p:sp>
        <p:nvSpPr>
          <p:cNvPr id="26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" grpId="1" animBg="1" advAuto="0"/>
      <p:bldP spid="2614" grpId="2" animBg="1" advAuto="0"/>
      <p:bldP spid="2615" grpId="3" animBg="1" advAuto="0"/>
      <p:bldP spid="2616" grpId="4" animBg="1" advAuto="0"/>
    </p:bld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thick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thick  </a:t>
            </a:r>
          </a:p>
        </p:txBody>
      </p:sp>
      <p:sp>
        <p:nvSpPr>
          <p:cNvPr id="2620" name="थिक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थिक    </a:t>
            </a:r>
          </a:p>
        </p:txBody>
      </p:sp>
      <p:sp>
        <p:nvSpPr>
          <p:cNvPr id="2621" name="मोट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मोटा </a:t>
            </a:r>
          </a:p>
        </p:txBody>
      </p:sp>
      <p:sp>
        <p:nvSpPr>
          <p:cNvPr id="2622" name="पर्यायवाची : fat, plump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fat, plump</a:t>
            </a:r>
          </a:p>
        </p:txBody>
      </p:sp>
      <p:sp>
        <p:nvSpPr>
          <p:cNvPr id="2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9" grpId="1" animBg="1" advAuto="0"/>
      <p:bldP spid="2620" grpId="2" animBg="1" advAuto="0"/>
      <p:bldP spid="2621" grpId="3" animBg="1" advAuto="0"/>
      <p:bldP spid="2622" grpId="4" animBg="1" advAuto="0"/>
    </p:bld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thin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thin  </a:t>
            </a:r>
          </a:p>
        </p:txBody>
      </p:sp>
      <p:sp>
        <p:nvSpPr>
          <p:cNvPr id="2626" name="थि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थिन    </a:t>
            </a:r>
          </a:p>
        </p:txBody>
      </p:sp>
      <p:sp>
        <p:nvSpPr>
          <p:cNvPr id="2627" name="पतल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पतला </a:t>
            </a:r>
          </a:p>
        </p:txBody>
      </p:sp>
      <p:sp>
        <p:nvSpPr>
          <p:cNvPr id="2628" name="पर्यायवाची : diluted, slender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diluted, slender</a:t>
            </a:r>
          </a:p>
        </p:txBody>
      </p:sp>
      <p:sp>
        <p:nvSpPr>
          <p:cNvPr id="2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5" grpId="1" animBg="1" advAuto="0"/>
      <p:bldP spid="2626" grpId="2" animBg="1" advAuto="0"/>
      <p:bldP spid="2627" grpId="3" animBg="1" advAuto="0"/>
      <p:bldP spid="2628" grpId="4" animBg="1" advAuto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thus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thus  </a:t>
            </a:r>
          </a:p>
        </p:txBody>
      </p:sp>
      <p:sp>
        <p:nvSpPr>
          <p:cNvPr id="2632" name="धस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धस    </a:t>
            </a:r>
          </a:p>
        </p:txBody>
      </p:sp>
      <p:sp>
        <p:nvSpPr>
          <p:cNvPr id="2633" name="इस प्रका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इस प्रकार</a:t>
            </a:r>
          </a:p>
        </p:txBody>
      </p:sp>
      <p:sp>
        <p:nvSpPr>
          <p:cNvPr id="2634" name="पर्यायवाची : hereby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hereby</a:t>
            </a:r>
          </a:p>
        </p:txBody>
      </p:sp>
      <p:sp>
        <p:nvSpPr>
          <p:cNvPr id="26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" grpId="1" animBg="1" advAuto="0"/>
      <p:bldP spid="2632" grpId="2" animBg="1" advAuto="0"/>
      <p:bldP spid="2633" grpId="3" animBg="1" advAuto="0"/>
      <p:bldP spid="2634" grpId="4" animBg="1" advAuto="0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tied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tied  </a:t>
            </a:r>
          </a:p>
        </p:txBody>
      </p:sp>
      <p:sp>
        <p:nvSpPr>
          <p:cNvPr id="2638" name="टाइ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टाइड    </a:t>
            </a:r>
          </a:p>
        </p:txBody>
      </p:sp>
      <p:sp>
        <p:nvSpPr>
          <p:cNvPr id="2639" name="बंधा होना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बंधा होना</a:t>
            </a:r>
          </a:p>
        </p:txBody>
      </p:sp>
      <p:sp>
        <p:nvSpPr>
          <p:cNvPr id="2640" name="पर्यायवाची : girded, iron-bound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girded, iron-bound</a:t>
            </a:r>
          </a:p>
        </p:txBody>
      </p:sp>
      <p:sp>
        <p:nvSpPr>
          <p:cNvPr id="2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7" grpId="1" animBg="1" advAuto="0"/>
      <p:bldP spid="2638" grpId="2" animBg="1" advAuto="0"/>
      <p:bldP spid="2639" grpId="3" animBg="1" advAuto="0"/>
      <p:bldP spid="2640" grpId="4" animBg="1" advAuto="0"/>
    </p:bld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ton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tone  </a:t>
            </a:r>
          </a:p>
        </p:txBody>
      </p:sp>
      <p:sp>
        <p:nvSpPr>
          <p:cNvPr id="2644" name="टोन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टोन   </a:t>
            </a:r>
          </a:p>
        </p:txBody>
      </p:sp>
      <p:sp>
        <p:nvSpPr>
          <p:cNvPr id="2645" name="सु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सुर</a:t>
            </a:r>
          </a:p>
        </p:txBody>
      </p:sp>
      <p:sp>
        <p:nvSpPr>
          <p:cNvPr id="26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3" grpId="1" animBg="1" advAuto="0"/>
      <p:bldP spid="2644" grpId="2" animBg="1" advAuto="0"/>
      <p:bldP spid="2645" grpId="3" animBg="1" advAuto="0"/>
    </p:bld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trad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trade  </a:t>
            </a:r>
          </a:p>
        </p:txBody>
      </p:sp>
      <p:sp>
        <p:nvSpPr>
          <p:cNvPr id="2649" name="ट्रेड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ट्रेड    </a:t>
            </a:r>
          </a:p>
        </p:txBody>
      </p:sp>
      <p:sp>
        <p:nvSpPr>
          <p:cNvPr id="2650" name="व्यापार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व्यापार </a:t>
            </a:r>
          </a:p>
        </p:txBody>
      </p:sp>
      <p:sp>
        <p:nvSpPr>
          <p:cNvPr id="2651" name="पर्यायवाची : business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business</a:t>
            </a:r>
          </a:p>
        </p:txBody>
      </p:sp>
      <p:sp>
        <p:nvSpPr>
          <p:cNvPr id="26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8" grpId="1" animBg="1" advAuto="0"/>
      <p:bldP spid="2649" grpId="2" animBg="1" advAuto="0"/>
      <p:bldP spid="2650" grpId="3" animBg="1" advAuto="0"/>
      <p:bldP spid="2651" grpId="4" animBg="1" advAuto="0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tub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tube  </a:t>
            </a:r>
          </a:p>
        </p:txBody>
      </p:sp>
      <p:sp>
        <p:nvSpPr>
          <p:cNvPr id="2655" name="ट्यूब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ट्यूब    </a:t>
            </a:r>
          </a:p>
        </p:txBody>
      </p:sp>
      <p:sp>
        <p:nvSpPr>
          <p:cNvPr id="2656" name="ट्यूब, नाली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ट्यूब, नाली </a:t>
            </a:r>
          </a:p>
        </p:txBody>
      </p:sp>
      <p:sp>
        <p:nvSpPr>
          <p:cNvPr id="26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4" grpId="1" animBg="1" advAuto="0"/>
      <p:bldP spid="2655" grpId="2" animBg="1" advAuto="0"/>
      <p:bldP spid="2656" grpId="3" animBg="1" advAuto="0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value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value  </a:t>
            </a:r>
          </a:p>
        </p:txBody>
      </p:sp>
      <p:sp>
        <p:nvSpPr>
          <p:cNvPr id="2660" name="वैल्यू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वैल्यू   </a:t>
            </a:r>
          </a:p>
        </p:txBody>
      </p:sp>
      <p:sp>
        <p:nvSpPr>
          <p:cNvPr id="2661" name="मूल्य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मूल्य </a:t>
            </a:r>
          </a:p>
        </p:txBody>
      </p:sp>
      <p:sp>
        <p:nvSpPr>
          <p:cNvPr id="2662" name="पर्यायवाची :  price, cost, rate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price, cost, rate</a:t>
            </a:r>
          </a:p>
        </p:txBody>
      </p:sp>
      <p:sp>
        <p:nvSpPr>
          <p:cNvPr id="26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9" grpId="1" animBg="1" advAuto="0"/>
      <p:bldP spid="2660" grpId="2" animBg="1" advAuto="0"/>
      <p:bldP spid="2661" grpId="3" animBg="1" advAuto="0"/>
      <p:bldP spid="2662" grpId="4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ip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ship</a:t>
            </a:r>
            <a:r>
              <a:t>   </a:t>
            </a:r>
          </a:p>
        </p:txBody>
      </p:sp>
      <p:sp>
        <p:nvSpPr>
          <p:cNvPr id="377" name="शि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शिप    </a:t>
            </a:r>
          </a:p>
        </p:txBody>
      </p:sp>
      <p:sp>
        <p:nvSpPr>
          <p:cNvPr id="378" name="समुंद्री जहाज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समुंद्री जहाज</a:t>
            </a:r>
          </a:p>
        </p:txBody>
      </p:sp>
      <p:sp>
        <p:nvSpPr>
          <p:cNvPr id="379" name="पर्यायवाची : water craf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water craft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1" animBg="1" advAuto="0"/>
      <p:bldP spid="377" grpId="2" animBg="1" advAuto="0"/>
      <p:bldP spid="378" grpId="3" animBg="1" advAuto="0"/>
      <p:bldP spid="379" grpId="5" animBg="1" advAuto="0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weight"/>
          <p:cNvSpPr txBox="1"/>
          <p:nvPr/>
        </p:nvSpPr>
        <p:spPr>
          <a:xfrm>
            <a:off x="1479927" y="797767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weight  </a:t>
            </a:r>
          </a:p>
        </p:txBody>
      </p:sp>
      <p:sp>
        <p:nvSpPr>
          <p:cNvPr id="2666" name="वेट"/>
          <p:cNvSpPr txBox="1"/>
          <p:nvPr/>
        </p:nvSpPr>
        <p:spPr>
          <a:xfrm>
            <a:off x="1419815" y="6483350"/>
            <a:ext cx="10390318" cy="27813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वेट    </a:t>
            </a:r>
          </a:p>
        </p:txBody>
      </p:sp>
      <p:sp>
        <p:nvSpPr>
          <p:cNvPr id="2667" name="वजन"/>
          <p:cNvSpPr txBox="1"/>
          <p:nvPr/>
        </p:nvSpPr>
        <p:spPr>
          <a:xfrm>
            <a:off x="12444916" y="6483350"/>
            <a:ext cx="10390317" cy="27813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वजन</a:t>
            </a:r>
          </a:p>
        </p:txBody>
      </p:sp>
      <p:sp>
        <p:nvSpPr>
          <p:cNvPr id="2668" name="पर्यायवाची : load"/>
          <p:cNvSpPr txBox="1"/>
          <p:nvPr/>
        </p:nvSpPr>
        <p:spPr>
          <a:xfrm>
            <a:off x="1353452" y="11403305"/>
            <a:ext cx="21677098" cy="1642110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load</a:t>
            </a:r>
          </a:p>
        </p:txBody>
      </p:sp>
      <p:sp>
        <p:nvSpPr>
          <p:cNvPr id="26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" grpId="1" animBg="1" advAuto="0"/>
      <p:bldP spid="2666" grpId="2" animBg="1" advAuto="0"/>
      <p:bldP spid="2667" grpId="3" animBg="1" advAuto="0"/>
      <p:bldP spid="2668" grpId="4" animBg="1" advAuto="0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wif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wife   </a:t>
            </a:r>
          </a:p>
        </p:txBody>
      </p:sp>
      <p:sp>
        <p:nvSpPr>
          <p:cNvPr id="2672" name="वाइफ़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वाइफ़    </a:t>
            </a:r>
          </a:p>
        </p:txBody>
      </p:sp>
      <p:sp>
        <p:nvSpPr>
          <p:cNvPr id="2673" name="पत्नी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पत्नी</a:t>
            </a:r>
          </a:p>
        </p:txBody>
      </p:sp>
      <p:sp>
        <p:nvSpPr>
          <p:cNvPr id="26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" grpId="1" animBg="1" advAuto="0"/>
      <p:bldP spid="2672" grpId="2" animBg="1" advAuto="0"/>
      <p:bldP spid="2673" grpId="3" animBg="1" advAuto="0"/>
    </p:bld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wings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wings   </a:t>
            </a:r>
          </a:p>
        </p:txBody>
      </p:sp>
      <p:sp>
        <p:nvSpPr>
          <p:cNvPr id="2677" name="विंग्स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विंग्स     </a:t>
            </a:r>
          </a:p>
        </p:txBody>
      </p:sp>
      <p:sp>
        <p:nvSpPr>
          <p:cNvPr id="2678" name="पंख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पंख </a:t>
            </a:r>
          </a:p>
        </p:txBody>
      </p:sp>
      <p:sp>
        <p:nvSpPr>
          <p:cNvPr id="26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" grpId="1" animBg="1" advAuto="0"/>
      <p:bldP spid="2677" grpId="2" animBg="1" advAuto="0"/>
      <p:bldP spid="2678" grpId="3" animBg="1" advAuto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actio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action   </a:t>
            </a:r>
          </a:p>
        </p:txBody>
      </p:sp>
      <p:sp>
        <p:nvSpPr>
          <p:cNvPr id="2682" name="ऐक्श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ऐक्शन     </a:t>
            </a:r>
          </a:p>
        </p:txBody>
      </p:sp>
      <p:sp>
        <p:nvSpPr>
          <p:cNvPr id="2683" name="कार्यवाही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कार्यवाही</a:t>
            </a:r>
          </a:p>
        </p:txBody>
      </p:sp>
      <p:sp>
        <p:nvSpPr>
          <p:cNvPr id="2684" name="पर्यायवाची : Work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Work </a:t>
            </a:r>
          </a:p>
        </p:txBody>
      </p:sp>
      <p:sp>
        <p:nvSpPr>
          <p:cNvPr id="26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1" grpId="1" animBg="1" advAuto="0"/>
      <p:bldP spid="2682" grpId="2" animBg="1" advAuto="0"/>
      <p:bldP spid="2683" grpId="3" animBg="1" advAuto="0"/>
      <p:bldP spid="2684" grpId="4" animBg="1" advAuto="0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actually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actually   </a:t>
            </a:r>
          </a:p>
        </p:txBody>
      </p:sp>
      <p:sp>
        <p:nvSpPr>
          <p:cNvPr id="2688" name="अचुअलि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अचुअलि     </a:t>
            </a:r>
          </a:p>
        </p:txBody>
      </p:sp>
      <p:sp>
        <p:nvSpPr>
          <p:cNvPr id="2689" name="वास्तव में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वास्तव में</a:t>
            </a:r>
          </a:p>
        </p:txBody>
      </p:sp>
      <p:sp>
        <p:nvSpPr>
          <p:cNvPr id="2690" name="पर्यायवाची :  in fact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in fact </a:t>
            </a:r>
          </a:p>
        </p:txBody>
      </p:sp>
      <p:sp>
        <p:nvSpPr>
          <p:cNvPr id="26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7" grpId="1" animBg="1" advAuto="0"/>
      <p:bldP spid="2688" grpId="2" animBg="1" advAuto="0"/>
      <p:bldP spid="2689" grpId="3" animBg="1" advAuto="0"/>
      <p:bldP spid="2690" grpId="4" animBg="1" advAuto="0"/>
    </p:bld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adjectiv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adjective   </a:t>
            </a:r>
          </a:p>
        </p:txBody>
      </p:sp>
      <p:sp>
        <p:nvSpPr>
          <p:cNvPr id="2694" name="अड्जेक्टिव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अड्जेक्टिव    </a:t>
            </a:r>
          </a:p>
        </p:txBody>
      </p:sp>
      <p:sp>
        <p:nvSpPr>
          <p:cNvPr id="2695" name="विशेषण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विशेषण</a:t>
            </a:r>
          </a:p>
        </p:txBody>
      </p:sp>
      <p:sp>
        <p:nvSpPr>
          <p:cNvPr id="26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" grpId="1" animBg="1" advAuto="0"/>
      <p:bldP spid="2694" grpId="2" animBg="1" advAuto="0"/>
      <p:bldP spid="2695" grpId="3" animBg="1" advAuto="0"/>
    </p:bld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afrai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afraid   </a:t>
            </a:r>
          </a:p>
        </p:txBody>
      </p:sp>
      <p:sp>
        <p:nvSpPr>
          <p:cNvPr id="2699" name="अफ़्रे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अफ़्रेड     </a:t>
            </a:r>
          </a:p>
        </p:txBody>
      </p:sp>
      <p:sp>
        <p:nvSpPr>
          <p:cNvPr id="2700" name="डरा हुआ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डरा हुआ</a:t>
            </a:r>
          </a:p>
        </p:txBody>
      </p:sp>
      <p:sp>
        <p:nvSpPr>
          <p:cNvPr id="2701" name="पर्यायवाची : frightened, fearful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frightened, fearful </a:t>
            </a:r>
          </a:p>
        </p:txBody>
      </p:sp>
      <p:sp>
        <p:nvSpPr>
          <p:cNvPr id="2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1" animBg="1" advAuto="0"/>
      <p:bldP spid="2699" grpId="2" animBg="1" advAuto="0"/>
      <p:bldP spid="2700" grpId="3" animBg="1" advAuto="0"/>
      <p:bldP spid="2701" grpId="4" animBg="1" advAuto="0"/>
    </p:bld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agree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agreed   </a:t>
            </a:r>
          </a:p>
        </p:txBody>
      </p:sp>
      <p:sp>
        <p:nvSpPr>
          <p:cNvPr id="2705" name="अग्री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अग्रीड    </a:t>
            </a:r>
          </a:p>
        </p:txBody>
      </p:sp>
      <p:sp>
        <p:nvSpPr>
          <p:cNvPr id="2706" name="माना, भरोस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माना, भरोसा </a:t>
            </a:r>
          </a:p>
        </p:txBody>
      </p:sp>
      <p:sp>
        <p:nvSpPr>
          <p:cNvPr id="2707" name="पर्यायवाची : believ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believe </a:t>
            </a:r>
          </a:p>
        </p:txBody>
      </p:sp>
      <p:sp>
        <p:nvSpPr>
          <p:cNvPr id="27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" grpId="1" animBg="1" advAuto="0"/>
      <p:bldP spid="2705" grpId="2" animBg="1" advAuto="0"/>
      <p:bldP spid="2706" grpId="3" animBg="1" advAuto="0"/>
      <p:bldP spid="2707" grpId="4" animBg="1" advAuto="0"/>
    </p:bld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ahea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ahead   </a:t>
            </a:r>
          </a:p>
        </p:txBody>
      </p:sp>
      <p:sp>
        <p:nvSpPr>
          <p:cNvPr id="2711" name="अहे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अहेड    </a:t>
            </a:r>
          </a:p>
        </p:txBody>
      </p:sp>
      <p:sp>
        <p:nvSpPr>
          <p:cNvPr id="2712" name="आगे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आगे</a:t>
            </a:r>
          </a:p>
        </p:txBody>
      </p:sp>
      <p:sp>
        <p:nvSpPr>
          <p:cNvPr id="2713" name="पर्यायवाची : further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further </a:t>
            </a:r>
          </a:p>
        </p:txBody>
      </p:sp>
      <p:sp>
        <p:nvSpPr>
          <p:cNvPr id="2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0" grpId="1" animBg="1" advAuto="0"/>
      <p:bldP spid="2711" grpId="2" animBg="1" advAuto="0"/>
      <p:bldP spid="2712" grpId="3" animBg="1" advAuto="0"/>
      <p:bldP spid="2713" grpId="4" animBg="1" advAuto="0"/>
    </p:bld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allow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allow   </a:t>
            </a:r>
          </a:p>
        </p:txBody>
      </p:sp>
      <p:sp>
        <p:nvSpPr>
          <p:cNvPr id="2717" name="अलाउ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अलाउ    </a:t>
            </a:r>
          </a:p>
        </p:txBody>
      </p:sp>
      <p:sp>
        <p:nvSpPr>
          <p:cNvPr id="2718" name="अनुमति देते हैं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अनुमति देते हैं</a:t>
            </a:r>
          </a:p>
        </p:txBody>
      </p:sp>
      <p:sp>
        <p:nvSpPr>
          <p:cNvPr id="2719" name="पर्यायवाची :  permit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permit </a:t>
            </a:r>
          </a:p>
        </p:txBody>
      </p:sp>
      <p:sp>
        <p:nvSpPr>
          <p:cNvPr id="27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6" grpId="1" animBg="1" advAuto="0"/>
      <p:bldP spid="2717" grpId="2" animBg="1" advAuto="0"/>
      <p:bldP spid="2718" grpId="3" animBg="1" advAuto="0"/>
      <p:bldP spid="2719" grpId="4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or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short</a:t>
            </a:r>
            <a:r>
              <a:t>   </a:t>
            </a:r>
          </a:p>
        </p:txBody>
      </p:sp>
      <p:sp>
        <p:nvSpPr>
          <p:cNvPr id="383" name="शॉर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शॉर्ट   </a:t>
            </a:r>
          </a:p>
        </p:txBody>
      </p:sp>
      <p:sp>
        <p:nvSpPr>
          <p:cNvPr id="384" name="क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कम</a:t>
            </a:r>
          </a:p>
        </p:txBody>
      </p:sp>
      <p:sp>
        <p:nvSpPr>
          <p:cNvPr id="385" name="पर्यायवाची : less, lowe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less, lower </a:t>
            </a:r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1" animBg="1" advAuto="0"/>
      <p:bldP spid="383" grpId="2" animBg="1" advAuto="0"/>
      <p:bldP spid="384" grpId="3" animBg="1" advAuto="0"/>
      <p:bldP spid="385" grpId="5" animBg="1" advAuto="0"/>
    </p:bld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arrive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arrived   </a:t>
            </a:r>
          </a:p>
        </p:txBody>
      </p:sp>
      <p:sp>
        <p:nvSpPr>
          <p:cNvPr id="2723" name="अराइव्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अराइव्ड    </a:t>
            </a:r>
          </a:p>
        </p:txBody>
      </p:sp>
      <p:sp>
        <p:nvSpPr>
          <p:cNvPr id="2724" name="पहुंच गए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पहुंच गए</a:t>
            </a:r>
          </a:p>
        </p:txBody>
      </p:sp>
      <p:sp>
        <p:nvSpPr>
          <p:cNvPr id="2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2" grpId="1" animBg="1" advAuto="0"/>
      <p:bldP spid="2723" grpId="2" animBg="1" advAuto="0"/>
      <p:bldP spid="2724" grpId="3" animBg="1" advAuto="0"/>
    </p:bld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bough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bought   </a:t>
            </a:r>
          </a:p>
        </p:txBody>
      </p:sp>
      <p:sp>
        <p:nvSpPr>
          <p:cNvPr id="2728" name="बॉ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बॉट    </a:t>
            </a:r>
          </a:p>
        </p:txBody>
      </p:sp>
      <p:sp>
        <p:nvSpPr>
          <p:cNvPr id="2729" name="खरीद लिय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खरीद लिया</a:t>
            </a:r>
          </a:p>
        </p:txBody>
      </p:sp>
      <p:sp>
        <p:nvSpPr>
          <p:cNvPr id="2730" name="पर्यायवाची : purchase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purchase </a:t>
            </a:r>
          </a:p>
        </p:txBody>
      </p:sp>
      <p:sp>
        <p:nvSpPr>
          <p:cNvPr id="2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7" grpId="1" animBg="1" advAuto="0"/>
      <p:bldP spid="2728" grpId="2" animBg="1" advAuto="0"/>
      <p:bldP spid="2729" grpId="3" animBg="1" advAuto="0"/>
      <p:bldP spid="2730" grpId="4" animBg="1" advAuto="0"/>
    </p:bld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chanc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chance   </a:t>
            </a:r>
          </a:p>
        </p:txBody>
      </p:sp>
      <p:sp>
        <p:nvSpPr>
          <p:cNvPr id="2734" name="चांस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चांस     </a:t>
            </a:r>
          </a:p>
        </p:txBody>
      </p:sp>
      <p:sp>
        <p:nvSpPr>
          <p:cNvPr id="2735" name="मोक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मोका</a:t>
            </a:r>
          </a:p>
        </p:txBody>
      </p:sp>
      <p:sp>
        <p:nvSpPr>
          <p:cNvPr id="2736" name="पर्यायवाची : opportunity, occasi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opportunity, occasion </a:t>
            </a:r>
          </a:p>
        </p:txBody>
      </p:sp>
      <p:sp>
        <p:nvSpPr>
          <p:cNvPr id="27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" grpId="1" animBg="1" advAuto="0"/>
      <p:bldP spid="2734" grpId="2" animBg="1" advAuto="0"/>
      <p:bldP spid="2735" grpId="3" animBg="1" advAuto="0"/>
      <p:bldP spid="2736" grpId="4" animBg="1" advAuto="0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chart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chart   </a:t>
            </a:r>
          </a:p>
        </p:txBody>
      </p:sp>
      <p:sp>
        <p:nvSpPr>
          <p:cNvPr id="2740" name="चार्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चार्ट    </a:t>
            </a:r>
          </a:p>
        </p:txBody>
      </p:sp>
      <p:sp>
        <p:nvSpPr>
          <p:cNvPr id="2741" name="मानचित्र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मानचित्र</a:t>
            </a:r>
          </a:p>
        </p:txBody>
      </p:sp>
      <p:sp>
        <p:nvSpPr>
          <p:cNvPr id="2742" name="पर्यायवाची : map, diagram, pla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map, diagram, plan </a:t>
            </a:r>
          </a:p>
        </p:txBody>
      </p:sp>
      <p:sp>
        <p:nvSpPr>
          <p:cNvPr id="27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9" grpId="1" animBg="1" advAuto="0"/>
      <p:bldP spid="2740" grpId="2" animBg="1" advAuto="0"/>
      <p:bldP spid="2741" grpId="3" animBg="1" advAuto="0"/>
      <p:bldP spid="2742" grpId="4" animBg="1" advAuto="0"/>
    </p:bld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church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church   </a:t>
            </a:r>
          </a:p>
        </p:txBody>
      </p:sp>
      <p:sp>
        <p:nvSpPr>
          <p:cNvPr id="2746" name="चर्च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चर्च    </a:t>
            </a:r>
          </a:p>
        </p:txBody>
      </p:sp>
      <p:sp>
        <p:nvSpPr>
          <p:cNvPr id="2747" name="गिरजागर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गिरजागर</a:t>
            </a:r>
          </a:p>
        </p:txBody>
      </p:sp>
      <p:sp>
        <p:nvSpPr>
          <p:cNvPr id="2748" name="पर्यायवाची : house of God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house of God </a:t>
            </a:r>
          </a:p>
        </p:txBody>
      </p:sp>
      <p:sp>
        <p:nvSpPr>
          <p:cNvPr id="27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5" grpId="1" animBg="1" advAuto="0"/>
      <p:bldP spid="2746" grpId="2" animBg="1" advAuto="0"/>
      <p:bldP spid="2747" grpId="3" animBg="1" advAuto="0"/>
      <p:bldP spid="2748" grpId="4" animBg="1" advAuto="0"/>
    </p:bld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colum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column   </a:t>
            </a:r>
          </a:p>
        </p:txBody>
      </p:sp>
      <p:sp>
        <p:nvSpPr>
          <p:cNvPr id="2752" name="कॉलम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कॉलम     </a:t>
            </a:r>
          </a:p>
        </p:txBody>
      </p:sp>
      <p:sp>
        <p:nvSpPr>
          <p:cNvPr id="2753" name="स्तम्भ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स्तम्भ</a:t>
            </a:r>
          </a:p>
        </p:txBody>
      </p:sp>
      <p:sp>
        <p:nvSpPr>
          <p:cNvPr id="2754" name="पर्यायवाची :  pillar, pole, pyl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pillar, pole, pylon </a:t>
            </a:r>
          </a:p>
        </p:txBody>
      </p:sp>
      <p:sp>
        <p:nvSpPr>
          <p:cNvPr id="27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1" grpId="1" animBg="1" advAuto="0"/>
      <p:bldP spid="2752" grpId="2" animBg="1" advAuto="0"/>
      <p:bldP spid="2753" grpId="3" animBg="1" advAuto="0"/>
      <p:bldP spid="2754" grpId="4" animBg="1" advAuto="0"/>
    </p:bld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conditio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condition   </a:t>
            </a:r>
          </a:p>
        </p:txBody>
      </p:sp>
      <p:sp>
        <p:nvSpPr>
          <p:cNvPr id="2758" name="कंडिश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कंडिशन    </a:t>
            </a:r>
          </a:p>
        </p:txBody>
      </p:sp>
      <p:sp>
        <p:nvSpPr>
          <p:cNvPr id="2759" name="शर्त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शर्त </a:t>
            </a:r>
          </a:p>
        </p:txBody>
      </p:sp>
      <p:sp>
        <p:nvSpPr>
          <p:cNvPr id="2760" name="पर्यायवाची : bet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bet </a:t>
            </a:r>
          </a:p>
        </p:txBody>
      </p:sp>
      <p:sp>
        <p:nvSpPr>
          <p:cNvPr id="27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7" grpId="1" animBg="1" advAuto="0"/>
      <p:bldP spid="2758" grpId="2" animBg="1" advAuto="0"/>
      <p:bldP spid="2759" grpId="3" animBg="1" advAuto="0"/>
      <p:bldP spid="2760" grpId="4" animBg="1" advAuto="0"/>
    </p:bld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cotton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cotton   </a:t>
            </a:r>
          </a:p>
        </p:txBody>
      </p:sp>
      <p:sp>
        <p:nvSpPr>
          <p:cNvPr id="2764" name="कोटन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कोटन     </a:t>
            </a:r>
          </a:p>
        </p:txBody>
      </p:sp>
      <p:sp>
        <p:nvSpPr>
          <p:cNvPr id="2765" name="कपास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कपास </a:t>
            </a:r>
          </a:p>
        </p:txBody>
      </p:sp>
      <p:sp>
        <p:nvSpPr>
          <p:cNvPr id="2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3" grpId="1" animBg="1" advAuto="0"/>
      <p:bldP spid="2764" grpId="2" animBg="1" advAuto="0"/>
      <p:bldP spid="2765" grpId="3" animBg="1" advAuto="0"/>
    </p:bld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create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create   </a:t>
            </a:r>
          </a:p>
        </p:txBody>
      </p:sp>
      <p:sp>
        <p:nvSpPr>
          <p:cNvPr id="2769" name="क्रिएट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क्रिएट     </a:t>
            </a:r>
          </a:p>
        </p:txBody>
      </p:sp>
      <p:sp>
        <p:nvSpPr>
          <p:cNvPr id="2770" name="सर्जन करन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सर्जन करना</a:t>
            </a:r>
          </a:p>
        </p:txBody>
      </p:sp>
      <p:sp>
        <p:nvSpPr>
          <p:cNvPr id="2771" name="पर्यायवाची :  build, construct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build, construct </a:t>
            </a:r>
          </a:p>
        </p:txBody>
      </p:sp>
      <p:sp>
        <p:nvSpPr>
          <p:cNvPr id="27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" grpId="1" animBg="1" advAuto="0"/>
      <p:bldP spid="2769" grpId="2" animBg="1" advAuto="0"/>
      <p:bldP spid="2770" grpId="3" animBg="1" advAuto="0"/>
      <p:bldP spid="2771" grpId="4" animBg="1" advAuto="0"/>
    </p:bld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dead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dead   </a:t>
            </a:r>
          </a:p>
        </p:txBody>
      </p:sp>
      <p:sp>
        <p:nvSpPr>
          <p:cNvPr id="2775" name="डीड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डीड    </a:t>
            </a:r>
          </a:p>
        </p:txBody>
      </p:sp>
      <p:sp>
        <p:nvSpPr>
          <p:cNvPr id="2776" name="मृत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मृत</a:t>
            </a:r>
          </a:p>
        </p:txBody>
      </p:sp>
      <p:sp>
        <p:nvSpPr>
          <p:cNvPr id="27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" grpId="1" animBg="1" advAuto="0"/>
      <p:bldP spid="2775" grpId="2" animBg="1" advAuto="0"/>
      <p:bldP spid="2776" grpId="3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in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since</a:t>
            </a:r>
            <a:r>
              <a:t>   </a:t>
            </a:r>
          </a:p>
        </p:txBody>
      </p:sp>
      <p:sp>
        <p:nvSpPr>
          <p:cNvPr id="389" name="सिं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सिंस    </a:t>
            </a:r>
          </a:p>
        </p:txBody>
      </p:sp>
      <p:sp>
        <p:nvSpPr>
          <p:cNvPr id="390" name="जबस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जबसे </a:t>
            </a:r>
          </a:p>
        </p:txBody>
      </p:sp>
      <p:sp>
        <p:nvSpPr>
          <p:cNvPr id="391" name="पर्यायवाची : so long as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so long as</a:t>
            </a:r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1" animBg="1" advAuto="0"/>
      <p:bldP spid="389" grpId="2" animBg="1" advAuto="0"/>
      <p:bldP spid="390" grpId="3" animBg="1" advAuto="0"/>
      <p:bldP spid="391" grpId="5" animBg="1" advAuto="0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deal"/>
          <p:cNvSpPr txBox="1"/>
          <p:nvPr/>
        </p:nvSpPr>
        <p:spPr>
          <a:xfrm>
            <a:off x="1479927" y="843083"/>
            <a:ext cx="21424146" cy="46396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deal   </a:t>
            </a:r>
          </a:p>
        </p:txBody>
      </p:sp>
      <p:sp>
        <p:nvSpPr>
          <p:cNvPr id="2780" name="डील"/>
          <p:cNvSpPr txBox="1"/>
          <p:nvPr/>
        </p:nvSpPr>
        <p:spPr>
          <a:xfrm>
            <a:off x="1465131" y="6483350"/>
            <a:ext cx="10390318" cy="278130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डील     </a:t>
            </a:r>
          </a:p>
        </p:txBody>
      </p:sp>
      <p:sp>
        <p:nvSpPr>
          <p:cNvPr id="2781" name="सौदा"/>
          <p:cNvSpPr txBox="1"/>
          <p:nvPr/>
        </p:nvSpPr>
        <p:spPr>
          <a:xfrm>
            <a:off x="12422258" y="6483350"/>
            <a:ext cx="10390317" cy="2781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सौदा</a:t>
            </a:r>
          </a:p>
        </p:txBody>
      </p:sp>
      <p:sp>
        <p:nvSpPr>
          <p:cNvPr id="2782" name="पर्यायवाची : bargain, transaction"/>
          <p:cNvSpPr txBox="1"/>
          <p:nvPr/>
        </p:nvSpPr>
        <p:spPr>
          <a:xfrm>
            <a:off x="1526306" y="11403305"/>
            <a:ext cx="21331386" cy="1642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bargain, transaction </a:t>
            </a:r>
          </a:p>
        </p:txBody>
      </p:sp>
      <p:sp>
        <p:nvSpPr>
          <p:cNvPr id="27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" grpId="1" animBg="1" advAuto="0"/>
      <p:bldP spid="2780" grpId="2" animBg="1" advAuto="0"/>
      <p:bldP spid="2781" grpId="3" animBg="1" advAuto="0"/>
      <p:bldP spid="2782" grpId="4" animBg="1" advAuto="0"/>
    </p:bld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detai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detail   </a:t>
            </a:r>
          </a:p>
        </p:txBody>
      </p:sp>
      <p:sp>
        <p:nvSpPr>
          <p:cNvPr id="2786" name="डिटेल"/>
          <p:cNvSpPr txBox="1"/>
          <p:nvPr/>
        </p:nvSpPr>
        <p:spPr>
          <a:xfrm>
            <a:off x="1487790" y="6483350"/>
            <a:ext cx="7668466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डिटेल    </a:t>
            </a:r>
          </a:p>
        </p:txBody>
      </p:sp>
      <p:sp>
        <p:nvSpPr>
          <p:cNvPr id="2787" name="विस्तार, विवरण"/>
          <p:cNvSpPr txBox="1"/>
          <p:nvPr/>
        </p:nvSpPr>
        <p:spPr>
          <a:xfrm>
            <a:off x="9703049" y="6483350"/>
            <a:ext cx="1310453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विस्तार, विवरण </a:t>
            </a:r>
          </a:p>
        </p:txBody>
      </p:sp>
      <p:sp>
        <p:nvSpPr>
          <p:cNvPr id="2788" name="पर्यायवाची : description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description</a:t>
            </a:r>
          </a:p>
        </p:txBody>
      </p:sp>
      <p:sp>
        <p:nvSpPr>
          <p:cNvPr id="2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" grpId="1" animBg="1" advAuto="0"/>
      <p:bldP spid="2786" grpId="2" animBg="1" advAuto="0"/>
      <p:bldP spid="2787" grpId="3" animBg="1" advAuto="0"/>
      <p:bldP spid="2788" grpId="4" animBg="1" advAuto="0"/>
    </p:bld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determin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determine   </a:t>
            </a:r>
          </a:p>
        </p:txBody>
      </p:sp>
      <p:sp>
        <p:nvSpPr>
          <p:cNvPr id="2792" name="डिटरमाइ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डिटरमाइन     </a:t>
            </a:r>
          </a:p>
        </p:txBody>
      </p:sp>
      <p:sp>
        <p:nvSpPr>
          <p:cNvPr id="2793" name="निर्धारित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निर्धारित </a:t>
            </a:r>
          </a:p>
        </p:txBody>
      </p:sp>
      <p:sp>
        <p:nvSpPr>
          <p:cNvPr id="2794" name="पर्यायवाची : complete, sort out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complete, sort out</a:t>
            </a:r>
          </a:p>
        </p:txBody>
      </p:sp>
      <p:sp>
        <p:nvSpPr>
          <p:cNvPr id="27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1" grpId="1" animBg="1" advAuto="0"/>
      <p:bldP spid="2792" grpId="2" animBg="1" advAuto="0"/>
      <p:bldP spid="2793" grpId="3" animBg="1" advAuto="0"/>
      <p:bldP spid="2794" grpId="4" animBg="1" advAuto="0"/>
    </p:bld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difficul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difficult   </a:t>
            </a:r>
          </a:p>
        </p:txBody>
      </p:sp>
      <p:sp>
        <p:nvSpPr>
          <p:cNvPr id="2798" name="डिफ़िकल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डिफ़िकल्ट    </a:t>
            </a:r>
          </a:p>
        </p:txBody>
      </p:sp>
      <p:sp>
        <p:nvSpPr>
          <p:cNvPr id="2799" name="कठिन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कठिन </a:t>
            </a:r>
          </a:p>
        </p:txBody>
      </p:sp>
      <p:sp>
        <p:nvSpPr>
          <p:cNvPr id="2800" name="पर्यायवाची : har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hard</a:t>
            </a:r>
          </a:p>
        </p:txBody>
      </p:sp>
      <p:sp>
        <p:nvSpPr>
          <p:cNvPr id="28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" grpId="1" animBg="1" advAuto="0"/>
      <p:bldP spid="2798" grpId="2" animBg="1" advAuto="0"/>
      <p:bldP spid="2799" grpId="3" animBg="1" advAuto="0"/>
      <p:bldP spid="2800" grpId="4" animBg="1" advAuto="0"/>
    </p:bld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divis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division   </a:t>
            </a:r>
          </a:p>
        </p:txBody>
      </p:sp>
      <p:sp>
        <p:nvSpPr>
          <p:cNvPr id="2804" name="डिविज़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डिविज़न    </a:t>
            </a:r>
          </a:p>
        </p:txBody>
      </p:sp>
      <p:sp>
        <p:nvSpPr>
          <p:cNvPr id="2805" name="विभाजन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विभाजन </a:t>
            </a:r>
          </a:p>
        </p:txBody>
      </p:sp>
      <p:sp>
        <p:nvSpPr>
          <p:cNvPr id="2806" name="पर्यायवाची : split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split</a:t>
            </a:r>
          </a:p>
        </p:txBody>
      </p:sp>
      <p:sp>
        <p:nvSpPr>
          <p:cNvPr id="28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3" grpId="1" animBg="1" advAuto="0"/>
      <p:bldP spid="2804" grpId="2" animBg="1" advAuto="0"/>
      <p:bldP spid="2805" grpId="3" animBg="1" advAuto="0"/>
      <p:bldP spid="2806" grpId="4" animBg="1" advAuto="0"/>
    </p:bld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effec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effect   </a:t>
            </a:r>
          </a:p>
        </p:txBody>
      </p:sp>
      <p:sp>
        <p:nvSpPr>
          <p:cNvPr id="2810" name="इफ़ेक्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इफ़ेक्ट    </a:t>
            </a:r>
          </a:p>
        </p:txBody>
      </p:sp>
      <p:sp>
        <p:nvSpPr>
          <p:cNvPr id="2811" name="प्रभाव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प्रभाव </a:t>
            </a:r>
          </a:p>
        </p:txBody>
      </p:sp>
      <p:sp>
        <p:nvSpPr>
          <p:cNvPr id="2812" name="पर्यायवाची :  impact, influenc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impact, influence</a:t>
            </a:r>
          </a:p>
        </p:txBody>
      </p:sp>
      <p:sp>
        <p:nvSpPr>
          <p:cNvPr id="28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9" grpId="1" animBg="1" advAuto="0"/>
      <p:bldP spid="2810" grpId="2" animBg="1" advAuto="0"/>
      <p:bldP spid="2811" grpId="3" animBg="1" advAuto="0"/>
      <p:bldP spid="2812" grpId="4" animBg="1" advAuto="0"/>
    </p:bld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entir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entire   </a:t>
            </a:r>
          </a:p>
        </p:txBody>
      </p:sp>
      <p:sp>
        <p:nvSpPr>
          <p:cNvPr id="2816" name="एंटाय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एंटायर    </a:t>
            </a:r>
          </a:p>
        </p:txBody>
      </p:sp>
      <p:sp>
        <p:nvSpPr>
          <p:cNvPr id="2817" name="संपूर्ण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संपूर्ण </a:t>
            </a:r>
          </a:p>
        </p:txBody>
      </p:sp>
      <p:sp>
        <p:nvSpPr>
          <p:cNvPr id="2818" name="पर्यायवाची : total, overall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total, overall</a:t>
            </a:r>
          </a:p>
        </p:txBody>
      </p:sp>
      <p:sp>
        <p:nvSpPr>
          <p:cNvPr id="28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5" grpId="1" animBg="1" advAuto="0"/>
      <p:bldP spid="2816" grpId="2" animBg="1" advAuto="0"/>
      <p:bldP spid="2817" grpId="3" animBg="1" advAuto="0"/>
      <p:bldP spid="2818" grpId="4" animBg="1" advAuto="0"/>
    </p:bld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especially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especially   </a:t>
            </a:r>
          </a:p>
        </p:txBody>
      </p:sp>
      <p:sp>
        <p:nvSpPr>
          <p:cNvPr id="2822" name="स्पेसीयलि"/>
          <p:cNvSpPr txBox="1"/>
          <p:nvPr/>
        </p:nvSpPr>
        <p:spPr>
          <a:xfrm>
            <a:off x="1487790" y="6483350"/>
            <a:ext cx="8916562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स्पेसीयलि    </a:t>
            </a:r>
          </a:p>
        </p:txBody>
      </p:sp>
      <p:sp>
        <p:nvSpPr>
          <p:cNvPr id="2823" name="ख़ास तौर पर"/>
          <p:cNvSpPr txBox="1"/>
          <p:nvPr/>
        </p:nvSpPr>
        <p:spPr>
          <a:xfrm>
            <a:off x="11203621" y="6483350"/>
            <a:ext cx="11603966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ख़ास तौर पर </a:t>
            </a:r>
          </a:p>
        </p:txBody>
      </p:sp>
      <p:sp>
        <p:nvSpPr>
          <p:cNvPr id="2824" name="पर्यायवाची : in particular, circumstantially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 particular, circumstantially</a:t>
            </a:r>
          </a:p>
        </p:txBody>
      </p:sp>
      <p:sp>
        <p:nvSpPr>
          <p:cNvPr id="28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1" grpId="1" animBg="1" advAuto="0"/>
      <p:bldP spid="2822" grpId="2" animBg="1" advAuto="0"/>
      <p:bldP spid="2823" grpId="3" animBg="1" advAuto="0"/>
      <p:bldP spid="2824" grpId="4" animBg="1" advAuto="0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evenin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evening   </a:t>
            </a:r>
          </a:p>
        </p:txBody>
      </p:sp>
      <p:sp>
        <p:nvSpPr>
          <p:cNvPr id="2828" name="ईव्निंग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ईव्निंग    </a:t>
            </a:r>
          </a:p>
        </p:txBody>
      </p:sp>
      <p:sp>
        <p:nvSpPr>
          <p:cNvPr id="2829" name="शाम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शाम  </a:t>
            </a:r>
          </a:p>
        </p:txBody>
      </p:sp>
      <p:sp>
        <p:nvSpPr>
          <p:cNvPr id="28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7" grpId="1" animBg="1" advAuto="0"/>
      <p:bldP spid="2828" grpId="2" animBg="1" advAuto="0"/>
      <p:bldP spid="2829" grpId="3" animBg="1" advAuto="0"/>
    </p:bld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fai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fair   </a:t>
            </a:r>
          </a:p>
        </p:txBody>
      </p:sp>
      <p:sp>
        <p:nvSpPr>
          <p:cNvPr id="2833" name="फे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फेर      </a:t>
            </a:r>
          </a:p>
        </p:txBody>
      </p:sp>
      <p:sp>
        <p:nvSpPr>
          <p:cNvPr id="2834" name="निष्पक्ष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निष्पक्ष </a:t>
            </a:r>
          </a:p>
        </p:txBody>
      </p:sp>
      <p:sp>
        <p:nvSpPr>
          <p:cNvPr id="2835" name="पर्यायवाची :  impartial, neutral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impartial, neutral</a:t>
            </a:r>
          </a:p>
        </p:txBody>
      </p:sp>
      <p:sp>
        <p:nvSpPr>
          <p:cNvPr id="28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" grpId="1" animBg="1" advAuto="0"/>
      <p:bldP spid="2833" grpId="2" animBg="1" advAuto="0"/>
      <p:bldP spid="2834" grpId="3" animBg="1" advAuto="0"/>
      <p:bldP spid="2835" grpId="4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ow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slowly</a:t>
            </a:r>
            <a:r>
              <a:t>   </a:t>
            </a:r>
          </a:p>
        </p:txBody>
      </p:sp>
      <p:sp>
        <p:nvSpPr>
          <p:cNvPr id="395" name="स्लो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स्लोली   </a:t>
            </a:r>
          </a:p>
        </p:txBody>
      </p:sp>
      <p:sp>
        <p:nvSpPr>
          <p:cNvPr id="396" name="धीरे स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धीरे से </a:t>
            </a:r>
          </a:p>
        </p:txBody>
      </p:sp>
      <p:sp>
        <p:nvSpPr>
          <p:cNvPr id="397" name="पर्यायवाची : lightl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lightly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1" animBg="1" advAuto="0"/>
      <p:bldP spid="395" grpId="2" animBg="1" advAuto="0"/>
      <p:bldP spid="396" grpId="3" animBg="1" advAuto="0"/>
      <p:bldP spid="397" grpId="5" animBg="1" advAuto="0"/>
    </p:bld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fe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fear   </a:t>
            </a:r>
          </a:p>
        </p:txBody>
      </p:sp>
      <p:sp>
        <p:nvSpPr>
          <p:cNvPr id="2839" name="फ़ीय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फ़ीयर    </a:t>
            </a:r>
          </a:p>
        </p:txBody>
      </p:sp>
      <p:sp>
        <p:nvSpPr>
          <p:cNvPr id="2840" name="डर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डर </a:t>
            </a:r>
          </a:p>
        </p:txBody>
      </p:sp>
      <p:sp>
        <p:nvSpPr>
          <p:cNvPr id="28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" grpId="1" animBg="1" advAuto="0"/>
      <p:bldP spid="2839" grpId="2" animBg="1" advAuto="0"/>
      <p:bldP spid="2840" grpId="3" animBg="1" advAuto="0"/>
    </p:bld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fig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fig   </a:t>
            </a:r>
          </a:p>
        </p:txBody>
      </p:sp>
      <p:sp>
        <p:nvSpPr>
          <p:cNvPr id="2844" name="फ़िग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फ़िग     </a:t>
            </a:r>
          </a:p>
        </p:txBody>
      </p:sp>
      <p:sp>
        <p:nvSpPr>
          <p:cNvPr id="2845" name="अंजीर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अंजीर  </a:t>
            </a:r>
          </a:p>
        </p:txBody>
      </p:sp>
      <p:sp>
        <p:nvSpPr>
          <p:cNvPr id="2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3" grpId="1" animBg="1" advAuto="0"/>
      <p:bldP spid="2844" grpId="2" animBg="1" advAuto="0"/>
      <p:bldP spid="2845" grpId="3" animBg="1" advAuto="0"/>
    </p:bld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forwar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forward   </a:t>
            </a:r>
          </a:p>
        </p:txBody>
      </p:sp>
      <p:sp>
        <p:nvSpPr>
          <p:cNvPr id="2849" name="फ़ॉर्वर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फ़ॉर्वर्ड    </a:t>
            </a:r>
          </a:p>
        </p:txBody>
      </p:sp>
      <p:sp>
        <p:nvSpPr>
          <p:cNvPr id="2850" name="आगे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आगे  </a:t>
            </a:r>
          </a:p>
        </p:txBody>
      </p:sp>
      <p:sp>
        <p:nvSpPr>
          <p:cNvPr id="2851" name="पर्यायवाची :  farther, onwar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farther, onward</a:t>
            </a:r>
          </a:p>
        </p:txBody>
      </p:sp>
      <p:sp>
        <p:nvSpPr>
          <p:cNvPr id="28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8" grpId="1" animBg="1" advAuto="0"/>
      <p:bldP spid="2849" grpId="2" animBg="1" advAuto="0"/>
      <p:bldP spid="2850" grpId="3" animBg="1" advAuto="0"/>
      <p:bldP spid="2851" grpId="4" animBg="1" advAuto="0"/>
    </p:bld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fresh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fresh   </a:t>
            </a:r>
          </a:p>
        </p:txBody>
      </p:sp>
      <p:sp>
        <p:nvSpPr>
          <p:cNvPr id="2855" name="फ़्रेश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फ़्रेश     </a:t>
            </a:r>
          </a:p>
        </p:txBody>
      </p:sp>
      <p:sp>
        <p:nvSpPr>
          <p:cNvPr id="2856" name="ताज़ा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ताज़ा  </a:t>
            </a:r>
          </a:p>
        </p:txBody>
      </p:sp>
      <p:sp>
        <p:nvSpPr>
          <p:cNvPr id="2857" name="पर्यायवाची :  blooming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blooming</a:t>
            </a:r>
          </a:p>
        </p:txBody>
      </p:sp>
      <p:sp>
        <p:nvSpPr>
          <p:cNvPr id="2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4" grpId="1" animBg="1" advAuto="0"/>
      <p:bldP spid="2855" grpId="2" animBg="1" advAuto="0"/>
      <p:bldP spid="2856" grpId="3" animBg="1" advAuto="0"/>
      <p:bldP spid="2857" grpId="4" animBg="1" advAuto="0"/>
    </p:bld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ho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hoe   </a:t>
            </a:r>
          </a:p>
        </p:txBody>
      </p:sp>
      <p:sp>
        <p:nvSpPr>
          <p:cNvPr id="2861" name="होइ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होइ     </a:t>
            </a:r>
          </a:p>
        </p:txBody>
      </p:sp>
      <p:sp>
        <p:nvSpPr>
          <p:cNvPr id="2862" name="कुदाल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कुदाल  </a:t>
            </a:r>
          </a:p>
        </p:txBody>
      </p:sp>
      <p:sp>
        <p:nvSpPr>
          <p:cNvPr id="28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0" grpId="1" animBg="1" advAuto="0"/>
      <p:bldP spid="2861" grpId="2" animBg="1" advAuto="0"/>
      <p:bldP spid="2862" grpId="3" animBg="1" advAuto="0"/>
    </p:bld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hug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huge   </a:t>
            </a:r>
          </a:p>
        </p:txBody>
      </p:sp>
      <p:sp>
        <p:nvSpPr>
          <p:cNvPr id="2866" name="ह्यूज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ह्यूज     </a:t>
            </a:r>
          </a:p>
        </p:txBody>
      </p:sp>
      <p:sp>
        <p:nvSpPr>
          <p:cNvPr id="2867" name="विशाल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विशाल </a:t>
            </a:r>
          </a:p>
        </p:txBody>
      </p:sp>
      <p:sp>
        <p:nvSpPr>
          <p:cNvPr id="2868" name="पर्यायवाची :  giant, spacious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giant, spacious</a:t>
            </a:r>
          </a:p>
        </p:txBody>
      </p:sp>
      <p:sp>
        <p:nvSpPr>
          <p:cNvPr id="28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5" grpId="1" animBg="1" advAuto="0"/>
      <p:bldP spid="2866" grpId="2" animBg="1" advAuto="0"/>
      <p:bldP spid="2867" grpId="3" animBg="1" advAuto="0"/>
      <p:bldP spid="2868" grpId="4" animBg="1" advAuto="0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leve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level   </a:t>
            </a:r>
          </a:p>
        </p:txBody>
      </p:sp>
      <p:sp>
        <p:nvSpPr>
          <p:cNvPr id="2872" name="लेव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लेवल      </a:t>
            </a:r>
          </a:p>
        </p:txBody>
      </p:sp>
      <p:sp>
        <p:nvSpPr>
          <p:cNvPr id="2873" name="स्तर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pPr>
            <a:r>
              <a:t>स्तर </a:t>
            </a:r>
          </a:p>
        </p:txBody>
      </p:sp>
      <p:sp>
        <p:nvSpPr>
          <p:cNvPr id="28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" grpId="1" animBg="1" advAuto="0"/>
      <p:bldP spid="2872" grpId="2" animBg="1" advAuto="0"/>
      <p:bldP spid="2873" grpId="3" animBg="1" advAuto="0"/>
    </p:bld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locate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located   </a:t>
            </a:r>
          </a:p>
        </p:txBody>
      </p:sp>
      <p:sp>
        <p:nvSpPr>
          <p:cNvPr id="2877" name="लोकेटे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लोकेटेड    </a:t>
            </a:r>
          </a:p>
        </p:txBody>
      </p:sp>
      <p:sp>
        <p:nvSpPr>
          <p:cNvPr id="2878" name="स्थित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स्थित </a:t>
            </a:r>
          </a:p>
        </p:txBody>
      </p:sp>
      <p:sp>
        <p:nvSpPr>
          <p:cNvPr id="2879" name="पर्यायवाची :  stationed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stationed</a:t>
            </a:r>
          </a:p>
        </p:txBody>
      </p:sp>
      <p:sp>
        <p:nvSpPr>
          <p:cNvPr id="28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" grpId="1" animBg="1" advAuto="0"/>
      <p:bldP spid="2877" grpId="2" animBg="1" advAuto="0"/>
      <p:bldP spid="2878" grpId="3" animBg="1" advAuto="0"/>
      <p:bldP spid="2879" grpId="4" animBg="1" advAuto="0"/>
    </p:bld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norther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northern   </a:t>
            </a:r>
          </a:p>
        </p:txBody>
      </p:sp>
      <p:sp>
        <p:nvSpPr>
          <p:cNvPr id="2883" name="नोरथे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नोरथेन     </a:t>
            </a:r>
          </a:p>
        </p:txBody>
      </p:sp>
      <p:sp>
        <p:nvSpPr>
          <p:cNvPr id="2884" name="उत्तरी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उत्तरी  </a:t>
            </a:r>
          </a:p>
        </p:txBody>
      </p:sp>
      <p:sp>
        <p:nvSpPr>
          <p:cNvPr id="2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2" grpId="1" animBg="1" advAuto="0"/>
      <p:bldP spid="2883" grpId="2" animBg="1" advAuto="0"/>
      <p:bldP spid="2884" grpId="3" animBg="1" advAuto="0"/>
    </p:bld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opposit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opposite   </a:t>
            </a:r>
          </a:p>
        </p:txBody>
      </p:sp>
      <p:sp>
        <p:nvSpPr>
          <p:cNvPr id="2888" name="ओप्पोज़ि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ओप्पोज़िट    </a:t>
            </a:r>
          </a:p>
        </p:txBody>
      </p:sp>
      <p:sp>
        <p:nvSpPr>
          <p:cNvPr id="2889" name="विपरीत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विपरीत </a:t>
            </a:r>
          </a:p>
        </p:txBody>
      </p:sp>
      <p:sp>
        <p:nvSpPr>
          <p:cNvPr id="2890" name="पर्यायवाची :  against, adverse"/>
          <p:cNvSpPr txBox="1"/>
          <p:nvPr/>
        </p:nvSpPr>
        <p:spPr>
          <a:xfrm>
            <a:off x="1354576" y="11403305"/>
            <a:ext cx="21424146" cy="1642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against, adverse</a:t>
            </a:r>
          </a:p>
        </p:txBody>
      </p:sp>
      <p:sp>
        <p:nvSpPr>
          <p:cNvPr id="28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" grpId="1" animBg="1" advAuto="0"/>
      <p:bldP spid="2888" grpId="2" animBg="1" advAuto="0"/>
      <p:bldP spid="2889" grpId="3" animBg="1" advAuto="0"/>
      <p:bldP spid="2890" grpId="4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outh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south</a:t>
            </a:r>
            <a:r>
              <a:t>   </a:t>
            </a:r>
          </a:p>
        </p:txBody>
      </p:sp>
      <p:sp>
        <p:nvSpPr>
          <p:cNvPr id="401" name="साउथ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साउथ    </a:t>
            </a:r>
          </a:p>
        </p:txBody>
      </p:sp>
      <p:sp>
        <p:nvSpPr>
          <p:cNvPr id="402" name="दक्षि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दक्षिण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1" animBg="1" advAuto="0"/>
      <p:bldP spid="401" grpId="2" animBg="1" advAuto="0"/>
      <p:bldP spid="402" grpId="3" animBg="1" advAuto="0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oxyge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60400" dist="127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oxygen   </a:t>
            </a:r>
          </a:p>
        </p:txBody>
      </p:sp>
      <p:sp>
        <p:nvSpPr>
          <p:cNvPr id="2894" name="ऑक्सिज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ऑक्सिजन    </a:t>
            </a:r>
          </a:p>
        </p:txBody>
      </p:sp>
      <p:sp>
        <p:nvSpPr>
          <p:cNvPr id="2895" name="ऑक्सीजन"/>
          <p:cNvSpPr txBox="1"/>
          <p:nvPr/>
        </p:nvSpPr>
        <p:spPr>
          <a:xfrm>
            <a:off x="12417269" y="6483350"/>
            <a:ext cx="1039031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ऑक्सीजन </a:t>
            </a:r>
          </a:p>
        </p:txBody>
      </p:sp>
      <p:sp>
        <p:nvSpPr>
          <p:cNvPr id="2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3" grpId="1" animBg="1" advAuto="0"/>
      <p:bldP spid="2894" grpId="2" animBg="1" advAuto="0"/>
      <p:bldP spid="2895" grpId="3" animBg="1" advAuto="0"/>
    </p:bld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plur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plural</a:t>
            </a:r>
            <a:r>
              <a:t>   </a:t>
            </a:r>
          </a:p>
        </p:txBody>
      </p:sp>
      <p:sp>
        <p:nvSpPr>
          <p:cNvPr id="2899" name="प्लुर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प्लुरल     </a:t>
            </a:r>
          </a:p>
        </p:txBody>
      </p:sp>
      <p:sp>
        <p:nvSpPr>
          <p:cNvPr id="2900" name="बहुवचन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बहुवचन</a:t>
            </a:r>
          </a:p>
        </p:txBody>
      </p:sp>
      <p:sp>
        <p:nvSpPr>
          <p:cNvPr id="29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" grpId="1" animBg="1" advAuto="0"/>
      <p:bldP spid="2899" grpId="2" animBg="1" advAuto="0"/>
      <p:bldP spid="2900" grpId="3" animBg="1" advAuto="0"/>
    </p:bld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prepare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prepared</a:t>
            </a:r>
            <a:r>
              <a:t>   </a:t>
            </a:r>
          </a:p>
        </p:txBody>
      </p:sp>
      <p:sp>
        <p:nvSpPr>
          <p:cNvPr id="2904" name="प्रीपेर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प्रीपेर्ड     </a:t>
            </a:r>
          </a:p>
        </p:txBody>
      </p:sp>
      <p:sp>
        <p:nvSpPr>
          <p:cNvPr id="2905" name="तैयार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तैयार</a:t>
            </a:r>
          </a:p>
        </p:txBody>
      </p:sp>
      <p:sp>
        <p:nvSpPr>
          <p:cNvPr id="2906" name="पर्यायवाची :  ready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ready  </a:t>
            </a:r>
          </a:p>
        </p:txBody>
      </p:sp>
      <p:sp>
        <p:nvSpPr>
          <p:cNvPr id="29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3" grpId="1" animBg="1" advAuto="0"/>
      <p:bldP spid="2904" grpId="2" animBg="1" advAuto="0"/>
      <p:bldP spid="2905" grpId="3" animBg="1" advAuto="0"/>
      <p:bldP spid="2906" grpId="4" animBg="1" advAuto="0"/>
    </p:bld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prin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print</a:t>
            </a:r>
            <a:r>
              <a:t>   </a:t>
            </a:r>
          </a:p>
        </p:txBody>
      </p:sp>
      <p:sp>
        <p:nvSpPr>
          <p:cNvPr id="2910" name="प्रिं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प्रिंट    </a:t>
            </a:r>
          </a:p>
        </p:txBody>
      </p:sp>
      <p:sp>
        <p:nvSpPr>
          <p:cNvPr id="2911" name="छाप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छाप</a:t>
            </a:r>
          </a:p>
        </p:txBody>
      </p:sp>
      <p:sp>
        <p:nvSpPr>
          <p:cNvPr id="29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9" grpId="1" animBg="1" advAuto="0"/>
      <p:bldP spid="2910" grpId="2" animBg="1" advAuto="0"/>
      <p:bldP spid="2911" grpId="3" animBg="1" advAuto="0"/>
    </p:bld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repea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repeat</a:t>
            </a:r>
            <a:r>
              <a:t>   </a:t>
            </a:r>
          </a:p>
        </p:txBody>
      </p:sp>
      <p:sp>
        <p:nvSpPr>
          <p:cNvPr id="2915" name="रिपी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रिपीट     </a:t>
            </a:r>
          </a:p>
        </p:txBody>
      </p:sp>
      <p:sp>
        <p:nvSpPr>
          <p:cNvPr id="2916" name="दोहरान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दोहराना</a:t>
            </a:r>
          </a:p>
        </p:txBody>
      </p:sp>
      <p:sp>
        <p:nvSpPr>
          <p:cNvPr id="29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4" grpId="1" animBg="1" advAuto="0"/>
      <p:bldP spid="2915" grpId="2" animBg="1" advAuto="0"/>
      <p:bldP spid="2916" grpId="3" animBg="1" advAuto="0"/>
    </p:bld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rop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rope</a:t>
            </a:r>
            <a:r>
              <a:t>   </a:t>
            </a:r>
          </a:p>
        </p:txBody>
      </p:sp>
      <p:sp>
        <p:nvSpPr>
          <p:cNvPr id="2920" name="रोप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रोप     </a:t>
            </a:r>
          </a:p>
        </p:txBody>
      </p:sp>
      <p:sp>
        <p:nvSpPr>
          <p:cNvPr id="2921" name="रस्स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रस्सी </a:t>
            </a:r>
          </a:p>
        </p:txBody>
      </p:sp>
      <p:sp>
        <p:nvSpPr>
          <p:cNvPr id="2922" name="पर्यायवाची :   cord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cord  </a:t>
            </a:r>
          </a:p>
        </p:txBody>
      </p:sp>
      <p:sp>
        <p:nvSpPr>
          <p:cNvPr id="29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9" grpId="1" animBg="1" advAuto="0"/>
      <p:bldP spid="2920" grpId="2" animBg="1" advAuto="0"/>
      <p:bldP spid="2921" grpId="3" animBg="1" advAuto="0"/>
      <p:bldP spid="2922" grpId="4" animBg="1" advAuto="0"/>
    </p:bld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ros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rose</a:t>
            </a:r>
            <a:r>
              <a:t>   </a:t>
            </a:r>
          </a:p>
        </p:txBody>
      </p:sp>
      <p:sp>
        <p:nvSpPr>
          <p:cNvPr id="2926" name="रोज़"/>
          <p:cNvSpPr txBox="1"/>
          <p:nvPr/>
        </p:nvSpPr>
        <p:spPr>
          <a:xfrm>
            <a:off x="1487790" y="6483350"/>
            <a:ext cx="9159881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रोज़    </a:t>
            </a:r>
          </a:p>
        </p:txBody>
      </p:sp>
      <p:sp>
        <p:nvSpPr>
          <p:cNvPr id="2927" name="गुलाब का फूल"/>
          <p:cNvSpPr txBox="1"/>
          <p:nvPr/>
        </p:nvSpPr>
        <p:spPr>
          <a:xfrm>
            <a:off x="11219451" y="6483350"/>
            <a:ext cx="11643428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गुलाब का फूल </a:t>
            </a:r>
          </a:p>
        </p:txBody>
      </p:sp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5" grpId="1" animBg="1" advAuto="0"/>
      <p:bldP spid="2926" grpId="2" animBg="1" advAuto="0"/>
      <p:bldP spid="2927" grpId="3" animBg="1" advAuto="0"/>
    </p:bld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scor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score</a:t>
            </a:r>
            <a:r>
              <a:t>   </a:t>
            </a:r>
          </a:p>
        </p:txBody>
      </p:sp>
      <p:sp>
        <p:nvSpPr>
          <p:cNvPr id="2931" name="स्को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स्कोर     </a:t>
            </a:r>
          </a:p>
        </p:txBody>
      </p:sp>
      <p:sp>
        <p:nvSpPr>
          <p:cNvPr id="2932" name="हिसाब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हिसाब</a:t>
            </a:r>
          </a:p>
        </p:txBody>
      </p:sp>
      <p:sp>
        <p:nvSpPr>
          <p:cNvPr id="2933" name="पर्यायवाची :  account, calculation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account, calculation  </a:t>
            </a:r>
          </a:p>
        </p:txBody>
      </p:sp>
      <p:sp>
        <p:nvSpPr>
          <p:cNvPr id="2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" grpId="1" animBg="1" advAuto="0"/>
      <p:bldP spid="2931" grpId="2" animBg="1" advAuto="0"/>
      <p:bldP spid="2932" grpId="3" animBg="1" advAuto="0"/>
      <p:bldP spid="2933" grpId="4" animBg="1" advAuto="0"/>
    </p:bld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seat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seat</a:t>
            </a:r>
            <a:r>
              <a:t>   </a:t>
            </a:r>
          </a:p>
        </p:txBody>
      </p:sp>
      <p:sp>
        <p:nvSpPr>
          <p:cNvPr id="2937" name="सीट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सीट     </a:t>
            </a:r>
          </a:p>
        </p:txBody>
      </p:sp>
      <p:sp>
        <p:nvSpPr>
          <p:cNvPr id="2938" name="गद्द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गद्दी</a:t>
            </a:r>
          </a:p>
        </p:txBody>
      </p:sp>
      <p:sp>
        <p:nvSpPr>
          <p:cNvPr id="2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6" grpId="1" animBg="1" advAuto="0"/>
      <p:bldP spid="2937" grpId="2" animBg="1" advAuto="0"/>
      <p:bldP spid="2938" grpId="3" animBg="1" advAuto="0"/>
    </p:bld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settle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settled</a:t>
            </a:r>
            <a:r>
              <a:t>   </a:t>
            </a:r>
          </a:p>
        </p:txBody>
      </p:sp>
      <p:sp>
        <p:nvSpPr>
          <p:cNvPr id="2942" name="सेटल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सेटल्ड     </a:t>
            </a:r>
          </a:p>
        </p:txBody>
      </p:sp>
      <p:sp>
        <p:nvSpPr>
          <p:cNvPr id="2943" name="बसे हुए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बसे हुए </a:t>
            </a:r>
          </a:p>
        </p:txBody>
      </p:sp>
      <p:sp>
        <p:nvSpPr>
          <p:cNvPr id="2944" name="पर्यायवाची :  stable, static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stable, static  </a:t>
            </a:r>
          </a:p>
        </p:txBody>
      </p:sp>
      <p:sp>
        <p:nvSpPr>
          <p:cNvPr id="29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1" grpId="1" animBg="1" advAuto="0"/>
      <p:bldP spid="2942" grpId="2" animBg="1" advAuto="0"/>
      <p:bldP spid="2943" grpId="3" animBg="1" advAuto="0"/>
      <p:bldP spid="2944" grpId="4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pa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space</a:t>
            </a:r>
            <a:r>
              <a:t>   </a:t>
            </a:r>
          </a:p>
        </p:txBody>
      </p:sp>
      <p:sp>
        <p:nvSpPr>
          <p:cNvPr id="406" name="स्पे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स्पेस   </a:t>
            </a:r>
          </a:p>
        </p:txBody>
      </p:sp>
      <p:sp>
        <p:nvSpPr>
          <p:cNvPr id="407" name="अंतरिक्ष, जगह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अंतरिक्ष, जगह </a:t>
            </a:r>
          </a:p>
        </p:txBody>
      </p:sp>
      <p:sp>
        <p:nvSpPr>
          <p:cNvPr id="408" name="पर्यायवाची : living space, sk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living space, sky</a:t>
            </a:r>
          </a:p>
        </p:txBody>
      </p:sp>
      <p:sp>
        <p:nvSpPr>
          <p:cNvPr id="4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animBg="1" advAuto="0"/>
      <p:bldP spid="406" grpId="2" animBg="1" advAuto="0"/>
      <p:bldP spid="407" grpId="3" animBg="1" advAuto="0"/>
      <p:bldP spid="408" grpId="5" animBg="1" advAuto="0"/>
    </p:bld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shoes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shoes</a:t>
            </a:r>
            <a:r>
              <a:t>   </a:t>
            </a:r>
          </a:p>
        </p:txBody>
      </p:sp>
      <p:sp>
        <p:nvSpPr>
          <p:cNvPr id="2948" name="शुज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शुज     </a:t>
            </a:r>
          </a:p>
        </p:txBody>
      </p:sp>
      <p:sp>
        <p:nvSpPr>
          <p:cNvPr id="2949" name="जुते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जुते</a:t>
            </a:r>
          </a:p>
        </p:txBody>
      </p:sp>
      <p:sp>
        <p:nvSpPr>
          <p:cNvPr id="2950" name="पर्यायवाची :  boots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boots  </a:t>
            </a:r>
          </a:p>
        </p:txBody>
      </p:sp>
      <p:sp>
        <p:nvSpPr>
          <p:cNvPr id="29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7" grpId="1" animBg="1" advAuto="0"/>
      <p:bldP spid="2948" grpId="2" animBg="1" advAuto="0"/>
      <p:bldP spid="2949" grpId="3" animBg="1" advAuto="0"/>
      <p:bldP spid="2950" grpId="4" animBg="1" advAuto="0"/>
    </p:bld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shop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shop</a:t>
            </a:r>
            <a:r>
              <a:t>   </a:t>
            </a:r>
          </a:p>
        </p:txBody>
      </p:sp>
      <p:sp>
        <p:nvSpPr>
          <p:cNvPr id="2954" name="शोप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शोप     </a:t>
            </a:r>
          </a:p>
        </p:txBody>
      </p:sp>
      <p:sp>
        <p:nvSpPr>
          <p:cNvPr id="2955" name="दुकान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दुकान </a:t>
            </a:r>
          </a:p>
        </p:txBody>
      </p:sp>
      <p:sp>
        <p:nvSpPr>
          <p:cNvPr id="2956" name="पर्यायवाची :   stor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store  </a:t>
            </a:r>
          </a:p>
        </p:txBody>
      </p:sp>
      <p:sp>
        <p:nvSpPr>
          <p:cNvPr id="29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3" grpId="1" animBg="1" advAuto="0"/>
      <p:bldP spid="2954" grpId="2" animBg="1" advAuto="0"/>
      <p:bldP spid="2955" grpId="3" animBg="1" advAuto="0"/>
      <p:bldP spid="2956" grpId="4" animBg="1" advAuto="0"/>
    </p:bld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simil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similar</a:t>
            </a:r>
            <a:r>
              <a:t>   </a:t>
            </a:r>
          </a:p>
        </p:txBody>
      </p:sp>
      <p:sp>
        <p:nvSpPr>
          <p:cNvPr id="2960" name="सिमल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सिमलर     </a:t>
            </a:r>
          </a:p>
        </p:txBody>
      </p:sp>
      <p:sp>
        <p:nvSpPr>
          <p:cNvPr id="2961" name="समान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समान</a:t>
            </a:r>
          </a:p>
        </p:txBody>
      </p:sp>
      <p:sp>
        <p:nvSpPr>
          <p:cNvPr id="2962" name="पर्यायवाची :   identical, equal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 identical, equal  </a:t>
            </a:r>
          </a:p>
        </p:txBody>
      </p:sp>
      <p:sp>
        <p:nvSpPr>
          <p:cNvPr id="29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" grpId="1" animBg="1" advAuto="0"/>
      <p:bldP spid="2960" grpId="2" animBg="1" advAuto="0"/>
      <p:bldP spid="2961" grpId="3" animBg="1" advAuto="0"/>
      <p:bldP spid="2962" grpId="4" animBg="1" advAuto="0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smel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smell</a:t>
            </a:r>
            <a:r>
              <a:t>   </a:t>
            </a:r>
          </a:p>
        </p:txBody>
      </p:sp>
      <p:sp>
        <p:nvSpPr>
          <p:cNvPr id="2966" name="स्मे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स्मेल      </a:t>
            </a:r>
          </a:p>
        </p:txBody>
      </p:sp>
      <p:sp>
        <p:nvSpPr>
          <p:cNvPr id="2967" name="गंध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गंध</a:t>
            </a:r>
          </a:p>
        </p:txBody>
      </p:sp>
      <p:sp>
        <p:nvSpPr>
          <p:cNvPr id="2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5" grpId="1" animBg="1" advAuto="0"/>
      <p:bldP spid="2966" grpId="2" animBg="1" advAuto="0"/>
      <p:bldP spid="2967" grpId="3" animBg="1" advAuto="0"/>
    </p:bld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solutio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solution</a:t>
            </a:r>
            <a:r>
              <a:t>   </a:t>
            </a:r>
          </a:p>
        </p:txBody>
      </p:sp>
      <p:sp>
        <p:nvSpPr>
          <p:cNvPr id="2971" name="सलूश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सलूशन     </a:t>
            </a:r>
          </a:p>
        </p:txBody>
      </p:sp>
      <p:sp>
        <p:nvSpPr>
          <p:cNvPr id="2972" name="उपाय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उपाय </a:t>
            </a:r>
          </a:p>
        </p:txBody>
      </p:sp>
      <p:sp>
        <p:nvSpPr>
          <p:cNvPr id="2973" name="पर्यायवाची: resolution, settlement, redress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 resolution, settlement, redress  </a:t>
            </a:r>
          </a:p>
        </p:txBody>
      </p:sp>
      <p:sp>
        <p:nvSpPr>
          <p:cNvPr id="29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" grpId="1" animBg="1" advAuto="0"/>
      <p:bldP spid="2971" grpId="2" animBg="1" advAuto="0"/>
      <p:bldP spid="2972" grpId="3" animBg="1" advAuto="0"/>
      <p:bldP spid="2973" grpId="4" animBg="1" advAuto="0"/>
    </p:bld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southern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southern</a:t>
            </a:r>
            <a:r>
              <a:t>   </a:t>
            </a:r>
          </a:p>
        </p:txBody>
      </p:sp>
      <p:sp>
        <p:nvSpPr>
          <p:cNvPr id="2977" name="सौथेर्न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सौथेर्न     </a:t>
            </a:r>
          </a:p>
        </p:txBody>
      </p:sp>
      <p:sp>
        <p:nvSpPr>
          <p:cNvPr id="2978" name="दक्षिण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दक्षिण </a:t>
            </a:r>
          </a:p>
        </p:txBody>
      </p:sp>
      <p:sp>
        <p:nvSpPr>
          <p:cNvPr id="29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" grpId="1" animBg="1" advAuto="0"/>
      <p:bldP spid="2977" grpId="2" animBg="1" advAuto="0"/>
      <p:bldP spid="2978" grpId="3" animBg="1" advAuto="0"/>
    </p:bld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stretched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stretched</a:t>
            </a:r>
            <a:r>
              <a:t>   </a:t>
            </a:r>
          </a:p>
        </p:txBody>
      </p:sp>
      <p:sp>
        <p:nvSpPr>
          <p:cNvPr id="2982" name="स्त्रेच्ड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स्त्रेच्ड     </a:t>
            </a:r>
          </a:p>
        </p:txBody>
      </p:sp>
      <p:sp>
        <p:nvSpPr>
          <p:cNvPr id="2983" name="बढ़ाया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बढ़ाया</a:t>
            </a:r>
          </a:p>
        </p:txBody>
      </p:sp>
      <p:sp>
        <p:nvSpPr>
          <p:cNvPr id="2984" name="पर्यायवाची :  increas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increase  </a:t>
            </a:r>
          </a:p>
        </p:txBody>
      </p:sp>
      <p:sp>
        <p:nvSpPr>
          <p:cNvPr id="29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1" grpId="1" animBg="1" advAuto="0"/>
      <p:bldP spid="2982" grpId="2" animBg="1" advAuto="0"/>
      <p:bldP spid="2983" grpId="3" animBg="1" advAuto="0"/>
      <p:bldP spid="2984" grpId="4" animBg="1" advAuto="0"/>
    </p:bld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substance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substance</a:t>
            </a:r>
            <a:r>
              <a:t>   </a:t>
            </a:r>
          </a:p>
        </p:txBody>
      </p:sp>
      <p:sp>
        <p:nvSpPr>
          <p:cNvPr id="2988" name="सब्सटेंस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सब्सटेंस     </a:t>
            </a:r>
          </a:p>
        </p:txBody>
      </p:sp>
      <p:sp>
        <p:nvSpPr>
          <p:cNvPr id="2989" name="पदार्थ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पदार्थ </a:t>
            </a:r>
          </a:p>
        </p:txBody>
      </p:sp>
      <p:sp>
        <p:nvSpPr>
          <p:cNvPr id="2990" name="पर्यायवाची: material, matter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पर्यायवाची: material, matter</a:t>
            </a:r>
          </a:p>
        </p:txBody>
      </p:sp>
      <p:sp>
        <p:nvSpPr>
          <p:cNvPr id="2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7" grpId="1" animBg="1" advAuto="0"/>
      <p:bldP spid="2988" grpId="2" animBg="1" advAuto="0"/>
      <p:bldP spid="2989" grpId="3" animBg="1" advAuto="0"/>
      <p:bldP spid="2990" grpId="4" animBg="1" advAuto="0"/>
    </p:bld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sugar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sugar</a:t>
            </a:r>
            <a:r>
              <a:t>   </a:t>
            </a:r>
          </a:p>
        </p:txBody>
      </p:sp>
      <p:sp>
        <p:nvSpPr>
          <p:cNvPr id="2994" name="शुगर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शुगर    </a:t>
            </a:r>
          </a:p>
        </p:txBody>
      </p:sp>
      <p:sp>
        <p:nvSpPr>
          <p:cNvPr id="2995" name="चीनी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चीनी </a:t>
            </a:r>
          </a:p>
        </p:txBody>
      </p:sp>
      <p:sp>
        <p:nvSpPr>
          <p:cNvPr id="29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3" grpId="1" animBg="1" advAuto="0"/>
      <p:bldP spid="2994" grpId="2" animBg="1" advAuto="0"/>
      <p:bldP spid="2995" grpId="3" animBg="1" advAuto="0"/>
    </p:bld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too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tool</a:t>
            </a:r>
            <a:r>
              <a:t>   </a:t>
            </a:r>
          </a:p>
        </p:txBody>
      </p:sp>
      <p:sp>
        <p:nvSpPr>
          <p:cNvPr id="2999" name="टू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टूल    </a:t>
            </a:r>
          </a:p>
        </p:txBody>
      </p:sp>
      <p:sp>
        <p:nvSpPr>
          <p:cNvPr id="3000" name="साधन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साधन</a:t>
            </a:r>
          </a:p>
        </p:txBody>
      </p:sp>
      <p:sp>
        <p:nvSpPr>
          <p:cNvPr id="3001" name="पर्यायवाची :  equipment, Instrument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equipment, Instrument  </a:t>
            </a:r>
          </a:p>
        </p:txBody>
      </p:sp>
      <p:sp>
        <p:nvSpPr>
          <p:cNvPr id="30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8" grpId="1" animBg="1" advAuto="0"/>
      <p:bldP spid="2999" grpId="2" animBg="1" advAuto="0"/>
      <p:bldP spid="3000" grpId="3" animBg="1" advAuto="0"/>
      <p:bldP spid="300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you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young   </a:t>
            </a:r>
          </a:p>
        </p:txBody>
      </p:sp>
      <p:sp>
        <p:nvSpPr>
          <p:cNvPr id="146" name="य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यंग  </a:t>
            </a:r>
          </a:p>
        </p:txBody>
      </p:sp>
      <p:sp>
        <p:nvSpPr>
          <p:cNvPr id="147" name="युव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युवा</a:t>
            </a:r>
          </a:p>
        </p:txBody>
      </p:sp>
      <p:sp>
        <p:nvSpPr>
          <p:cNvPr id="148" name="पर्यायवाची : youthfu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youthful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  <p:bldP spid="147" grpId="3" animBg="1" advAuto="0"/>
      <p:bldP spid="148" grpId="5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ta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stand</a:t>
            </a:r>
            <a:r>
              <a:t>   </a:t>
            </a:r>
          </a:p>
        </p:txBody>
      </p:sp>
      <p:sp>
        <p:nvSpPr>
          <p:cNvPr id="412" name="स्टेण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स्टेण्ड   </a:t>
            </a:r>
          </a:p>
        </p:txBody>
      </p:sp>
      <p:sp>
        <p:nvSpPr>
          <p:cNvPr id="413" name="खड़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खड़ा</a:t>
            </a:r>
          </a:p>
        </p:txBody>
      </p:sp>
      <p:sp>
        <p:nvSpPr>
          <p:cNvPr id="414" name="पर्यायवाची :  parking, lay-b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parking, lay-by</a:t>
            </a:r>
          </a:p>
        </p:txBody>
      </p:sp>
      <p:sp>
        <p:nvSpPr>
          <p:cNvPr id="4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1" animBg="1" advAuto="0"/>
      <p:bldP spid="412" grpId="2" animBg="1" advAuto="0"/>
      <p:bldP spid="413" grpId="3" animBg="1" advAuto="0"/>
      <p:bldP spid="414" grpId="5" animBg="1" advAuto="0"/>
    </p:bld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total"/>
          <p:cNvSpPr txBox="1"/>
          <p:nvPr/>
        </p:nvSpPr>
        <p:spPr>
          <a:xfrm>
            <a:off x="1479927" y="1029159"/>
            <a:ext cx="21424146" cy="463965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total</a:t>
            </a:r>
            <a:r>
              <a:t>   </a:t>
            </a:r>
          </a:p>
        </p:txBody>
      </p:sp>
      <p:sp>
        <p:nvSpPr>
          <p:cNvPr id="3005" name="टोटल"/>
          <p:cNvSpPr txBox="1"/>
          <p:nvPr/>
        </p:nvSpPr>
        <p:spPr>
          <a:xfrm>
            <a:off x="1487790" y="6483350"/>
            <a:ext cx="10390317" cy="27813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टोटल     </a:t>
            </a:r>
          </a:p>
        </p:txBody>
      </p:sp>
      <p:sp>
        <p:nvSpPr>
          <p:cNvPr id="3006" name="सम्पूर्ण"/>
          <p:cNvSpPr txBox="1"/>
          <p:nvPr/>
        </p:nvSpPr>
        <p:spPr>
          <a:xfrm>
            <a:off x="12472562" y="6483350"/>
            <a:ext cx="10390317" cy="27813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सम्पूर्ण</a:t>
            </a:r>
          </a:p>
        </p:txBody>
      </p:sp>
      <p:sp>
        <p:nvSpPr>
          <p:cNvPr id="3007" name="पर्यायवाची :  entire"/>
          <p:cNvSpPr txBox="1"/>
          <p:nvPr/>
        </p:nvSpPr>
        <p:spPr>
          <a:xfrm>
            <a:off x="1500308" y="11403305"/>
            <a:ext cx="21424146" cy="1642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entire</a:t>
            </a:r>
          </a:p>
        </p:txBody>
      </p:sp>
      <p:sp>
        <p:nvSpPr>
          <p:cNvPr id="30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74296" y="13081000"/>
            <a:ext cx="622708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4" grpId="1" animBg="1" advAuto="0"/>
      <p:bldP spid="3005" grpId="2" animBg="1" advAuto="0"/>
      <p:bldP spid="3006" grpId="3" animBg="1" advAuto="0"/>
      <p:bldP spid="3007" grpId="4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tep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step</a:t>
            </a:r>
            <a:r>
              <a:t>   </a:t>
            </a:r>
          </a:p>
        </p:txBody>
      </p:sp>
      <p:sp>
        <p:nvSpPr>
          <p:cNvPr id="418" name="स्टे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स्टेप   </a:t>
            </a:r>
          </a:p>
        </p:txBody>
      </p:sp>
      <p:sp>
        <p:nvSpPr>
          <p:cNvPr id="419" name="कद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कदम</a:t>
            </a:r>
          </a:p>
        </p:txBody>
      </p:sp>
      <p:sp>
        <p:nvSpPr>
          <p:cNvPr id="420" name="पर्यायवाची :  footstep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 footstep</a:t>
            </a:r>
          </a:p>
        </p:txBody>
      </p:sp>
      <p:sp>
        <p:nvSpPr>
          <p:cNvPr id="4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1" animBg="1" advAuto="0"/>
      <p:bldP spid="418" grpId="2" animBg="1" advAuto="0"/>
      <p:bldP spid="419" grpId="3" animBg="1" advAuto="0"/>
      <p:bldP spid="420" grpId="5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ur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sure</a:t>
            </a:r>
            <a:r>
              <a:t>   </a:t>
            </a:r>
          </a:p>
        </p:txBody>
      </p:sp>
      <p:sp>
        <p:nvSpPr>
          <p:cNvPr id="424" name="स्युर"/>
          <p:cNvSpPr txBox="1"/>
          <p:nvPr/>
        </p:nvSpPr>
        <p:spPr>
          <a:xfrm>
            <a:off x="1487790" y="7352735"/>
            <a:ext cx="9398396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स्युर    </a:t>
            </a:r>
          </a:p>
        </p:txBody>
      </p:sp>
      <p:sp>
        <p:nvSpPr>
          <p:cNvPr id="425" name="ज़रूर,निश्चित"/>
          <p:cNvSpPr txBox="1"/>
          <p:nvPr/>
        </p:nvSpPr>
        <p:spPr>
          <a:xfrm>
            <a:off x="11409159" y="7352735"/>
            <a:ext cx="11426074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ज़रूर,निश्चित</a:t>
            </a:r>
          </a:p>
        </p:txBody>
      </p:sp>
      <p:sp>
        <p:nvSpPr>
          <p:cNvPr id="426" name="पर्यायवाची : Fixed, Definitive, decided, Definit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Fixed, Definitive, decided, Definite</a:t>
            </a:r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1" animBg="1" advAuto="0"/>
      <p:bldP spid="424" grpId="2" animBg="1" advAuto="0"/>
      <p:bldP spid="425" grpId="3" animBg="1" advAuto="0"/>
      <p:bldP spid="426" grpId="5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ol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told</a:t>
            </a:r>
            <a:r>
              <a:t>   </a:t>
            </a:r>
          </a:p>
        </p:txBody>
      </p:sp>
      <p:sp>
        <p:nvSpPr>
          <p:cNvPr id="430" name="टोल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टोल्ड   </a:t>
            </a:r>
          </a:p>
        </p:txBody>
      </p:sp>
      <p:sp>
        <p:nvSpPr>
          <p:cNvPr id="431" name="बोला थ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बोला था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1" animBg="1" advAuto="0"/>
      <p:bldP spid="430" grpId="2" animBg="1" advAuto="0"/>
      <p:bldP spid="431" grpId="3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owar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toward</a:t>
            </a:r>
            <a:r>
              <a:t>   </a:t>
            </a:r>
          </a:p>
        </p:txBody>
      </p:sp>
      <p:sp>
        <p:nvSpPr>
          <p:cNvPr id="435" name="टूवर्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टूवर्ड   </a:t>
            </a:r>
          </a:p>
        </p:txBody>
      </p:sp>
      <p:sp>
        <p:nvSpPr>
          <p:cNvPr id="436" name="की ओ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की ओर</a:t>
            </a:r>
          </a:p>
        </p:txBody>
      </p:sp>
      <p:sp>
        <p:nvSpPr>
          <p:cNvPr id="437" name="पर्यायवाची : to, for, b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to, for, by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1" animBg="1" advAuto="0"/>
      <p:bldP spid="435" grpId="2" animBg="1" advAuto="0"/>
      <p:bldP spid="436" grpId="3" animBg="1" advAuto="0"/>
      <p:bldP spid="437" grpId="5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ow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town</a:t>
            </a:r>
            <a:r>
              <a:t>   </a:t>
            </a:r>
          </a:p>
        </p:txBody>
      </p:sp>
      <p:sp>
        <p:nvSpPr>
          <p:cNvPr id="441" name="टाउ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टाउन   </a:t>
            </a:r>
          </a:p>
        </p:txBody>
      </p:sp>
      <p:sp>
        <p:nvSpPr>
          <p:cNvPr id="442" name="नग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नगर</a:t>
            </a:r>
          </a:p>
        </p:txBody>
      </p:sp>
      <p:sp>
        <p:nvSpPr>
          <p:cNvPr id="443" name="पर्यायवाची : cit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city 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1" animBg="1" advAuto="0"/>
      <p:bldP spid="441" grpId="2" animBg="1" advAuto="0"/>
      <p:bldP spid="442" grpId="3" animBg="1" advAuto="0"/>
      <p:bldP spid="443" grpId="5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rave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travel</a:t>
            </a:r>
            <a:r>
              <a:t>   </a:t>
            </a:r>
          </a:p>
        </p:txBody>
      </p:sp>
      <p:sp>
        <p:nvSpPr>
          <p:cNvPr id="447" name="ट्रवे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ट्रवेल    </a:t>
            </a:r>
          </a:p>
        </p:txBody>
      </p:sp>
      <p:sp>
        <p:nvSpPr>
          <p:cNvPr id="448" name="यात्र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यात्रा</a:t>
            </a:r>
          </a:p>
        </p:txBody>
      </p:sp>
      <p:sp>
        <p:nvSpPr>
          <p:cNvPr id="449" name="पर्यायवाची : journey, tour, passage, trek, itera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journey, tour, passage, trek, iteration</a:t>
            </a:r>
          </a:p>
        </p:txBody>
      </p:sp>
      <p:sp>
        <p:nvSpPr>
          <p:cNvPr id="4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1" animBg="1" advAuto="0"/>
      <p:bldP spid="447" grpId="2" animBg="1" advAuto="0"/>
      <p:bldP spid="448" grpId="3" animBg="1" advAuto="0"/>
      <p:bldP spid="449" grpId="5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ru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true </a:t>
            </a:r>
            <a:r>
              <a:t>   </a:t>
            </a:r>
          </a:p>
        </p:txBody>
      </p:sp>
      <p:sp>
        <p:nvSpPr>
          <p:cNvPr id="453" name="ट्रु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ट्रु    </a:t>
            </a:r>
          </a:p>
        </p:txBody>
      </p:sp>
      <p:sp>
        <p:nvSpPr>
          <p:cNvPr id="454" name="सच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सच</a:t>
            </a:r>
          </a:p>
        </p:txBody>
      </p:sp>
      <p:sp>
        <p:nvSpPr>
          <p:cNvPr id="455" name="पर्यायवाची : real, accurate, precise, exact, actua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real, accurate, precise, exact, actual</a:t>
            </a:r>
          </a:p>
        </p:txBody>
      </p:sp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1" animBg="1" advAuto="0"/>
      <p:bldP spid="453" grpId="2" animBg="1" advAuto="0"/>
      <p:bldP spid="454" grpId="3" animBg="1" advAuto="0"/>
      <p:bldP spid="455" grpId="5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usuall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usually</a:t>
            </a:r>
            <a:r>
              <a:t>   </a:t>
            </a:r>
          </a:p>
        </p:txBody>
      </p:sp>
      <p:sp>
        <p:nvSpPr>
          <p:cNvPr id="459" name="यूज़वल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यूज़वली    </a:t>
            </a:r>
          </a:p>
        </p:txBody>
      </p:sp>
      <p:sp>
        <p:nvSpPr>
          <p:cNvPr id="460" name="आमतौर प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आमतौर पर</a:t>
            </a:r>
          </a:p>
        </p:txBody>
      </p:sp>
      <p:sp>
        <p:nvSpPr>
          <p:cNvPr id="461" name="पर्यायवाची : often, commonly, nearly, generall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often, commonly, nearly, generally</a:t>
            </a:r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1" animBg="1" advAuto="0"/>
      <p:bldP spid="459" grpId="2" animBg="1" advAuto="0"/>
      <p:bldP spid="460" grpId="3" animBg="1" advAuto="0"/>
      <p:bldP spid="461" grpId="5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voi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voice</a:t>
            </a:r>
            <a:r>
              <a:t>   </a:t>
            </a:r>
          </a:p>
        </p:txBody>
      </p:sp>
      <p:sp>
        <p:nvSpPr>
          <p:cNvPr id="465" name="वोई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वोईस   </a:t>
            </a:r>
          </a:p>
        </p:txBody>
      </p:sp>
      <p:sp>
        <p:nvSpPr>
          <p:cNvPr id="466" name="आवाज़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आवाज़</a:t>
            </a:r>
          </a:p>
        </p:txBody>
      </p:sp>
      <p:sp>
        <p:nvSpPr>
          <p:cNvPr id="467" name="पर्यायवाची : sound, noise, vox, repor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sound, noise, vox, report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1" animBg="1" advAuto="0"/>
      <p:bldP spid="465" grpId="2" animBg="1" advAuto="0"/>
      <p:bldP spid="466" grpId="3" animBg="1" advAuto="0"/>
      <p:bldP spid="467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cros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across   </a:t>
            </a:r>
          </a:p>
        </p:txBody>
      </p:sp>
      <p:sp>
        <p:nvSpPr>
          <p:cNvPr id="152" name="अक्रोश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अक्रोश  </a:t>
            </a:r>
          </a:p>
        </p:txBody>
      </p:sp>
      <p:sp>
        <p:nvSpPr>
          <p:cNvPr id="153" name="के पार, भर मे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पार, भर में </a:t>
            </a:r>
          </a:p>
        </p:txBody>
      </p:sp>
      <p:sp>
        <p:nvSpPr>
          <p:cNvPr id="154" name="पर्यायवाची : athwar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athwart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  <p:bldP spid="153" grpId="3" animBg="1" advAuto="0"/>
      <p:bldP spid="154" grpId="5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vowe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00000"/>
                </a:solidFill>
              </a:rPr>
              <a:t>vowel</a:t>
            </a:r>
            <a:r>
              <a:t>   </a:t>
            </a:r>
          </a:p>
        </p:txBody>
      </p:sp>
      <p:sp>
        <p:nvSpPr>
          <p:cNvPr id="471" name="वोवे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वोवेल   </a:t>
            </a:r>
          </a:p>
        </p:txBody>
      </p:sp>
      <p:sp>
        <p:nvSpPr>
          <p:cNvPr id="472" name="स्व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स्वर</a:t>
            </a:r>
          </a:p>
        </p:txBody>
      </p:sp>
      <p:sp>
        <p:nvSpPr>
          <p:cNvPr id="4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1" animBg="1" advAuto="0"/>
      <p:bldP spid="471" grpId="2" animBg="1" advAuto="0"/>
      <p:bldP spid="472" grpId="3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wa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war   </a:t>
            </a:r>
          </a:p>
        </p:txBody>
      </p:sp>
      <p:sp>
        <p:nvSpPr>
          <p:cNvPr id="476" name="वॉ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वॉर   </a:t>
            </a:r>
          </a:p>
        </p:txBody>
      </p:sp>
      <p:sp>
        <p:nvSpPr>
          <p:cNvPr id="477" name="युद्ध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युद्ध</a:t>
            </a:r>
          </a:p>
        </p:txBody>
      </p:sp>
      <p:sp>
        <p:nvSpPr>
          <p:cNvPr id="478" name="पर्यायवाची : battle, warfare, combat, figh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battle, warfare, combat, fight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1" animBg="1" advAuto="0"/>
      <p:bldP spid="476" grpId="2" animBg="1" advAuto="0"/>
      <p:bldP spid="477" grpId="3" animBg="1" advAuto="0"/>
      <p:bldP spid="478" grpId="5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wav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wave   </a:t>
            </a:r>
          </a:p>
        </p:txBody>
      </p:sp>
      <p:sp>
        <p:nvSpPr>
          <p:cNvPr id="482" name="वेव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वेव   </a:t>
            </a:r>
          </a:p>
        </p:txBody>
      </p:sp>
      <p:sp>
        <p:nvSpPr>
          <p:cNvPr id="483" name="लह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लहर</a:t>
            </a:r>
          </a:p>
        </p:txBody>
      </p:sp>
      <p:sp>
        <p:nvSpPr>
          <p:cNvPr id="484" name="पर्यायवाची : ripple, backwash, surf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ripple, backwash, surf</a:t>
            </a:r>
          </a:p>
        </p:txBody>
      </p:sp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1" animBg="1" advAuto="0"/>
      <p:bldP spid="482" grpId="2" animBg="1" advAuto="0"/>
      <p:bldP spid="483" grpId="3" animBg="1" advAuto="0"/>
      <p:bldP spid="484" grpId="5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abl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able   </a:t>
            </a:r>
          </a:p>
        </p:txBody>
      </p:sp>
      <p:sp>
        <p:nvSpPr>
          <p:cNvPr id="488" name="एब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एबल   </a:t>
            </a:r>
          </a:p>
        </p:txBody>
      </p:sp>
      <p:sp>
        <p:nvSpPr>
          <p:cNvPr id="489" name="योग्य, समर्थ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योग्य, समर्थ </a:t>
            </a:r>
          </a:p>
        </p:txBody>
      </p:sp>
      <p:sp>
        <p:nvSpPr>
          <p:cNvPr id="490" name="पर्यायवाची : qualified, eligible, fit, capab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qualified, eligible, fit, capable </a:t>
            </a:r>
          </a:p>
        </p:txBody>
      </p:sp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1" animBg="1" advAuto="0"/>
      <p:bldP spid="488" grpId="2" animBg="1" advAuto="0"/>
      <p:bldP spid="489" grpId="3" animBg="1" advAuto="0"/>
      <p:bldP spid="490" grpId="5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ago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ago   </a:t>
            </a:r>
          </a:p>
        </p:txBody>
      </p:sp>
      <p:sp>
        <p:nvSpPr>
          <p:cNvPr id="494" name="अगो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अगो    </a:t>
            </a:r>
          </a:p>
        </p:txBody>
      </p:sp>
      <p:sp>
        <p:nvSpPr>
          <p:cNvPr id="495" name="पूर्व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पूर्व</a:t>
            </a:r>
          </a:p>
        </p:txBody>
      </p:sp>
      <p:sp>
        <p:nvSpPr>
          <p:cNvPr id="496" name="पर्यायवाची : former, ex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former, ex </a:t>
            </a:r>
          </a:p>
        </p:txBody>
      </p:sp>
      <p:sp>
        <p:nvSpPr>
          <p:cNvPr id="4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1" animBg="1" advAuto="0"/>
      <p:bldP spid="494" grpId="2" animBg="1" advAuto="0"/>
      <p:bldP spid="495" grpId="3" animBg="1" advAuto="0"/>
      <p:bldP spid="496" grpId="5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amo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among   </a:t>
            </a:r>
          </a:p>
        </p:txBody>
      </p:sp>
      <p:sp>
        <p:nvSpPr>
          <p:cNvPr id="500" name="अमंग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अमंग   </a:t>
            </a:r>
          </a:p>
        </p:txBody>
      </p:sp>
      <p:sp>
        <p:nvSpPr>
          <p:cNvPr id="501" name="के बीच में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बीच में</a:t>
            </a:r>
          </a:p>
        </p:txBody>
      </p:sp>
      <p:sp>
        <p:nvSpPr>
          <p:cNvPr id="502" name="पर्यायवाची : betwee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between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1" animBg="1" advAuto="0"/>
      <p:bldP spid="500" grpId="2" animBg="1" advAuto="0"/>
      <p:bldP spid="501" grpId="3" animBg="1" advAuto="0"/>
      <p:bldP spid="502" grpId="5" animBg="1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bas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base   </a:t>
            </a:r>
          </a:p>
        </p:txBody>
      </p:sp>
      <p:sp>
        <p:nvSpPr>
          <p:cNvPr id="506" name="बे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बेस   </a:t>
            </a:r>
          </a:p>
        </p:txBody>
      </p:sp>
      <p:sp>
        <p:nvSpPr>
          <p:cNvPr id="507" name="आध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आधार</a:t>
            </a:r>
          </a:p>
        </p:txBody>
      </p:sp>
      <p:sp>
        <p:nvSpPr>
          <p:cNvPr id="508" name="पर्यायवाची : foundation, footing, backbone, groundwork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foundation, footing, backbone, groundwork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1" animBg="1" advAuto="0"/>
      <p:bldP spid="506" grpId="2" animBg="1" advAuto="0"/>
      <p:bldP spid="507" grpId="3" animBg="1" advAuto="0"/>
      <p:bldP spid="508" grpId="5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behi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behind   </a:t>
            </a:r>
          </a:p>
        </p:txBody>
      </p:sp>
      <p:sp>
        <p:nvSpPr>
          <p:cNvPr id="512" name="बिहाइं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बिहाइंड   </a:t>
            </a:r>
          </a:p>
        </p:txBody>
      </p:sp>
      <p:sp>
        <p:nvSpPr>
          <p:cNvPr id="513" name="पीछ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पीछे</a:t>
            </a:r>
          </a:p>
        </p:txBody>
      </p:sp>
      <p:sp>
        <p:nvSpPr>
          <p:cNvPr id="514" name="पर्यायवाची : back, finall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back, finally</a:t>
            </a:r>
          </a:p>
        </p:txBody>
      </p:sp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1" animBg="1" advAuto="0"/>
      <p:bldP spid="512" grpId="2" animBg="1" advAuto="0"/>
      <p:bldP spid="513" grpId="3" animBg="1" advAuto="0"/>
      <p:bldP spid="514" grpId="5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brough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brought   </a:t>
            </a:r>
          </a:p>
        </p:txBody>
      </p:sp>
      <p:sp>
        <p:nvSpPr>
          <p:cNvPr id="518" name="ब्रो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ब्रोट    </a:t>
            </a:r>
          </a:p>
        </p:txBody>
      </p:sp>
      <p:sp>
        <p:nvSpPr>
          <p:cNvPr id="519" name="लाय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लाया</a:t>
            </a:r>
          </a:p>
        </p:txBody>
      </p:sp>
      <p:sp>
        <p:nvSpPr>
          <p:cNvPr id="520" name="पर्यायवाची : bring, fetch, introdu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bring, fetch, introduce</a:t>
            </a:r>
          </a:p>
        </p:txBody>
      </p:sp>
      <p:sp>
        <p:nvSpPr>
          <p:cNvPr id="5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1" animBg="1" advAuto="0"/>
      <p:bldP spid="518" grpId="2" animBg="1" advAuto="0"/>
      <p:bldP spid="519" grpId="3" animBg="1" advAuto="0"/>
      <p:bldP spid="520" grpId="5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building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building   </a:t>
            </a:r>
          </a:p>
        </p:txBody>
      </p:sp>
      <p:sp>
        <p:nvSpPr>
          <p:cNvPr id="524" name="बिल्डिंग"/>
          <p:cNvSpPr txBox="1"/>
          <p:nvPr/>
        </p:nvSpPr>
        <p:spPr>
          <a:xfrm>
            <a:off x="1487790" y="7352735"/>
            <a:ext cx="796414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बिल्डिंग   </a:t>
            </a:r>
          </a:p>
        </p:txBody>
      </p:sp>
      <p:sp>
        <p:nvSpPr>
          <p:cNvPr id="525" name="इमारत, निर्माण"/>
          <p:cNvSpPr txBox="1"/>
          <p:nvPr/>
        </p:nvSpPr>
        <p:spPr>
          <a:xfrm>
            <a:off x="10099125" y="7352735"/>
            <a:ext cx="12736108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इमारत, निर्माण </a:t>
            </a:r>
          </a:p>
        </p:txBody>
      </p:sp>
      <p:sp>
        <p:nvSpPr>
          <p:cNvPr id="526" name="पर्यायवाची : construction, production, making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construction, production, making</a:t>
            </a:r>
          </a:p>
        </p:txBody>
      </p:sp>
      <p:sp>
        <p:nvSpPr>
          <p:cNvPr id="5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1" animBg="1" advAuto="0"/>
      <p:bldP spid="524" grpId="2" animBg="1" advAuto="0"/>
      <p:bldP spid="525" grpId="3" animBg="1" advAuto="0"/>
      <p:bldP spid="526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gains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against   </a:t>
            </a:r>
          </a:p>
        </p:txBody>
      </p:sp>
      <p:sp>
        <p:nvSpPr>
          <p:cNvPr id="158" name="अगेन्स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अगेन्स्ट   </a:t>
            </a:r>
          </a:p>
        </p:txBody>
      </p:sp>
      <p:sp>
        <p:nvSpPr>
          <p:cNvPr id="159" name="विरुद्ध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विरुद्ध</a:t>
            </a:r>
          </a:p>
        </p:txBody>
      </p:sp>
      <p:sp>
        <p:nvSpPr>
          <p:cNvPr id="160" name="पर्यायवाची : contrary / advers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contrary / adverse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58" grpId="2" animBg="1" advAuto="0"/>
      <p:bldP spid="159" grpId="3" animBg="1" advAuto="0"/>
      <p:bldP spid="160" grpId="5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hec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check   </a:t>
            </a:r>
          </a:p>
        </p:txBody>
      </p:sp>
      <p:sp>
        <p:nvSpPr>
          <p:cNvPr id="530" name="चे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चेक   </a:t>
            </a:r>
          </a:p>
        </p:txBody>
      </p:sp>
      <p:sp>
        <p:nvSpPr>
          <p:cNvPr id="531" name="जँच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जँचना</a:t>
            </a:r>
          </a:p>
        </p:txBody>
      </p:sp>
      <p:sp>
        <p:nvSpPr>
          <p:cNvPr id="532" name="पर्यायवाची : search, screen, sca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search, screen, scan</a:t>
            </a:r>
          </a:p>
        </p:txBody>
      </p:sp>
      <p:sp>
        <p:nvSpPr>
          <p:cNvPr id="5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1" animBg="1" advAuto="0"/>
      <p:bldP spid="530" grpId="2" animBg="1" advAuto="0"/>
      <p:bldP spid="531" grpId="3" animBg="1" advAuto="0"/>
      <p:bldP spid="532" grpId="5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ircl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circle   </a:t>
            </a:r>
          </a:p>
        </p:txBody>
      </p:sp>
      <p:sp>
        <p:nvSpPr>
          <p:cNvPr id="536" name="सर्क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सर्कल    </a:t>
            </a:r>
          </a:p>
        </p:txBody>
      </p:sp>
      <p:sp>
        <p:nvSpPr>
          <p:cNvPr id="537" name="वृत्त, चक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वृत्त, चक्र</a:t>
            </a:r>
          </a:p>
        </p:txBody>
      </p:sp>
      <p:sp>
        <p:nvSpPr>
          <p:cNvPr id="538" name="पर्यायवाची : cycle, wheel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cycle, wheel</a:t>
            </a:r>
          </a:p>
        </p:txBody>
      </p:sp>
      <p:sp>
        <p:nvSpPr>
          <p:cNvPr id="5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animBg="1" advAuto="0"/>
      <p:bldP spid="536" grpId="2" animBg="1" advAuto="0"/>
      <p:bldP spid="537" grpId="3" animBg="1" advAuto="0"/>
      <p:bldP spid="538" grpId="5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las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class   </a:t>
            </a:r>
          </a:p>
        </p:txBody>
      </p:sp>
      <p:sp>
        <p:nvSpPr>
          <p:cNvPr id="542" name="क्ला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क्लास   </a:t>
            </a:r>
          </a:p>
        </p:txBody>
      </p:sp>
      <p:sp>
        <p:nvSpPr>
          <p:cNvPr id="543" name="कक्ष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कक्षा</a:t>
            </a:r>
          </a:p>
        </p:txBody>
      </p:sp>
      <p:sp>
        <p:nvSpPr>
          <p:cNvPr id="544" name="पर्यायवाची : category, grade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category, grade, </a:t>
            </a:r>
          </a:p>
        </p:txBody>
      </p:sp>
      <p:sp>
        <p:nvSpPr>
          <p:cNvPr id="5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1" animBg="1" advAuto="0"/>
      <p:bldP spid="542" grpId="2" animBg="1" advAuto="0"/>
      <p:bldP spid="543" grpId="3" animBg="1" advAuto="0"/>
      <p:bldP spid="544" grpId="5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lea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clear   </a:t>
            </a:r>
          </a:p>
        </p:txBody>
      </p:sp>
      <p:sp>
        <p:nvSpPr>
          <p:cNvPr id="548" name="क्लीय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क्लीयर   </a:t>
            </a:r>
          </a:p>
        </p:txBody>
      </p:sp>
      <p:sp>
        <p:nvSpPr>
          <p:cNvPr id="549" name="स्पष्ट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स्पष्ट</a:t>
            </a:r>
          </a:p>
        </p:txBody>
      </p:sp>
      <p:sp>
        <p:nvSpPr>
          <p:cNvPr id="550" name="पर्यायवाची : apparent, pronounced, straightforwar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apparent, pronounced, straightforward</a:t>
            </a:r>
          </a:p>
        </p:txBody>
      </p: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 animBg="1" advAuto="0"/>
      <p:bldP spid="548" grpId="2" animBg="1" advAuto="0"/>
      <p:bldP spid="549" grpId="3" animBg="1" advAuto="0"/>
      <p:bldP spid="550" grpId="5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omm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common   </a:t>
            </a:r>
          </a:p>
        </p:txBody>
      </p:sp>
      <p:sp>
        <p:nvSpPr>
          <p:cNvPr id="554" name="कोम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कोमन    </a:t>
            </a:r>
          </a:p>
        </p:txBody>
      </p:sp>
      <p:sp>
        <p:nvSpPr>
          <p:cNvPr id="555" name="सामान्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सामान्य</a:t>
            </a:r>
          </a:p>
        </p:txBody>
      </p:sp>
      <p:sp>
        <p:nvSpPr>
          <p:cNvPr id="556" name="पर्यायवाची : general, usual, regula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general, usual, regular  </a:t>
            </a:r>
          </a:p>
        </p:txBody>
      </p:sp>
      <p:sp>
        <p:nvSpPr>
          <p:cNvPr id="5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1" animBg="1" advAuto="0"/>
      <p:bldP spid="554" grpId="2" animBg="1" advAuto="0"/>
      <p:bldP spid="555" grpId="3" animBg="1" advAuto="0"/>
      <p:bldP spid="556" grpId="5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ontai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contain   </a:t>
            </a:r>
          </a:p>
        </p:txBody>
      </p:sp>
      <p:sp>
        <p:nvSpPr>
          <p:cNvPr id="560" name="कंट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कंटेन    </a:t>
            </a:r>
          </a:p>
        </p:txBody>
      </p:sp>
      <p:sp>
        <p:nvSpPr>
          <p:cNvPr id="561" name="शामि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शामिल</a:t>
            </a:r>
          </a:p>
        </p:txBody>
      </p:sp>
      <p:sp>
        <p:nvSpPr>
          <p:cNvPr id="562" name="पर्यायवाची : includ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include  </a:t>
            </a:r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1" animBg="1" advAuto="0"/>
      <p:bldP spid="560" grpId="2" animBg="1" advAuto="0"/>
      <p:bldP spid="561" grpId="3" animBg="1" advAuto="0"/>
      <p:bldP spid="562" grpId="5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orrec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correct   </a:t>
            </a:r>
          </a:p>
        </p:txBody>
      </p:sp>
      <p:sp>
        <p:nvSpPr>
          <p:cNvPr id="566" name="करेक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करेक्ट   </a:t>
            </a:r>
          </a:p>
        </p:txBody>
      </p:sp>
      <p:sp>
        <p:nvSpPr>
          <p:cNvPr id="567" name="सही बात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सही बात</a:t>
            </a:r>
          </a:p>
        </p:txBody>
      </p:sp>
      <p:sp>
        <p:nvSpPr>
          <p:cNvPr id="568" name="पर्यायवाची : righ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right  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1" animBg="1" advAuto="0"/>
      <p:bldP spid="566" grpId="2" animBg="1" advAuto="0"/>
      <p:bldP spid="567" grpId="3" animBg="1" advAuto="0"/>
      <p:bldP spid="568" grpId="5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ours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course   </a:t>
            </a:r>
          </a:p>
        </p:txBody>
      </p:sp>
      <p:sp>
        <p:nvSpPr>
          <p:cNvPr id="572" name="कोर्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कोर्स   </a:t>
            </a:r>
          </a:p>
        </p:txBody>
      </p:sp>
      <p:sp>
        <p:nvSpPr>
          <p:cNvPr id="573" name="कार्यप्रणाल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कार्यप्रणाली</a:t>
            </a:r>
          </a:p>
        </p:txBody>
      </p:sp>
      <p:sp>
        <p:nvSpPr>
          <p:cNvPr id="574" name="पर्यायवाची : procedur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procedure </a:t>
            </a:r>
          </a:p>
        </p:txBody>
      </p:sp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1" animBg="1" advAuto="0"/>
      <p:bldP spid="572" grpId="2" animBg="1" advAuto="0"/>
      <p:bldP spid="573" grpId="3" animBg="1" advAuto="0"/>
      <p:bldP spid="574" grpId="5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dark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dark   </a:t>
            </a:r>
          </a:p>
        </p:txBody>
      </p:sp>
      <p:sp>
        <p:nvSpPr>
          <p:cNvPr id="578" name="डार्क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डार्क   </a:t>
            </a:r>
          </a:p>
        </p:txBody>
      </p:sp>
      <p:sp>
        <p:nvSpPr>
          <p:cNvPr id="579" name="अंधेर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अंधेरा</a:t>
            </a:r>
          </a:p>
        </p:txBody>
      </p:sp>
      <p:sp>
        <p:nvSpPr>
          <p:cNvPr id="580" name="पर्यायवाची : black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black  </a:t>
            </a:r>
          </a:p>
        </p:txBody>
      </p:sp>
      <p:sp>
        <p:nvSpPr>
          <p:cNvPr id="5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1" animBg="1" advAuto="0"/>
      <p:bldP spid="578" grpId="2" animBg="1" advAuto="0"/>
      <p:bldP spid="579" grpId="3" animBg="1" advAuto="0"/>
      <p:bldP spid="580" grpId="5" animBg="1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decid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decide   </a:t>
            </a:r>
          </a:p>
        </p:txBody>
      </p:sp>
      <p:sp>
        <p:nvSpPr>
          <p:cNvPr id="584" name="डिसाइ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डिसाइड    </a:t>
            </a:r>
          </a:p>
        </p:txBody>
      </p:sp>
      <p:sp>
        <p:nvSpPr>
          <p:cNvPr id="585" name="तय, निर्ण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तय, निर्णय</a:t>
            </a:r>
          </a:p>
        </p:txBody>
      </p:sp>
      <p:sp>
        <p:nvSpPr>
          <p:cNvPr id="586" name="पर्यायवाची : judg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judge </a:t>
            </a:r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1" animBg="1" advAuto="0"/>
      <p:bldP spid="584" grpId="2" animBg="1" advAuto="0"/>
      <p:bldP spid="585" grpId="3" animBg="1" advAuto="0"/>
      <p:bldP spid="586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rea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area   </a:t>
            </a:r>
          </a:p>
        </p:txBody>
      </p:sp>
      <p:sp>
        <p:nvSpPr>
          <p:cNvPr id="164" name="एरिया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एरिया  </a:t>
            </a:r>
          </a:p>
        </p:txBody>
      </p:sp>
      <p:sp>
        <p:nvSpPr>
          <p:cNvPr id="165" name="क्षेत्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क्षेत्र</a:t>
            </a:r>
          </a:p>
        </p:txBody>
      </p:sp>
      <p:sp>
        <p:nvSpPr>
          <p:cNvPr id="166" name="पर्यायवाची : territor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territory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4" grpId="2" animBg="1" advAuto="0"/>
      <p:bldP spid="165" grpId="3" animBg="1" advAuto="0"/>
      <p:bldP spid="166" grpId="5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deep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deep   </a:t>
            </a:r>
          </a:p>
        </p:txBody>
      </p:sp>
      <p:sp>
        <p:nvSpPr>
          <p:cNvPr id="590" name="डीप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डीप   </a:t>
            </a:r>
          </a:p>
        </p:txBody>
      </p:sp>
      <p:sp>
        <p:nvSpPr>
          <p:cNvPr id="591" name="गहरा, गहन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गहरा, गहन</a:t>
            </a:r>
          </a:p>
        </p:txBody>
      </p:sp>
      <p:sp>
        <p:nvSpPr>
          <p:cNvPr id="592" name="पर्यायवाची :  serious ,  strong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पर्यायवाची :  serious , </a:t>
            </a:r>
            <a:r>
              <a:rPr>
                <a:solidFill>
                  <a:srgbClr val="777777"/>
                </a:solidFill>
              </a:rPr>
              <a:t> </a:t>
            </a:r>
            <a:r>
              <a:t>strong</a:t>
            </a:r>
          </a:p>
        </p:txBody>
      </p: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" grpId="1" animBg="1" advAuto="0"/>
      <p:bldP spid="590" grpId="2" animBg="1" advAuto="0"/>
      <p:bldP spid="591" grpId="3" animBg="1" advAuto="0"/>
      <p:bldP spid="592" grpId="5" animBg="1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war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war   </a:t>
            </a:r>
          </a:p>
        </p:txBody>
      </p:sp>
      <p:sp>
        <p:nvSpPr>
          <p:cNvPr id="596" name="वॉर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वॉर   </a:t>
            </a:r>
          </a:p>
        </p:txBody>
      </p:sp>
      <p:sp>
        <p:nvSpPr>
          <p:cNvPr id="597" name="युद्ध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युद्ध</a:t>
            </a:r>
          </a:p>
        </p:txBody>
      </p:sp>
      <p:sp>
        <p:nvSpPr>
          <p:cNvPr id="598" name="पर्यायवाची : battl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battle </a:t>
            </a:r>
          </a:p>
        </p:txBody>
      </p:sp>
      <p:sp>
        <p:nvSpPr>
          <p:cNvPr id="5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1" animBg="1" advAuto="0"/>
      <p:bldP spid="596" grpId="2" animBg="1" advAuto="0"/>
      <p:bldP spid="597" grpId="3" animBg="1" advAuto="0"/>
      <p:bldP spid="598" grpId="5" animBg="1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dr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dry    </a:t>
            </a:r>
          </a:p>
        </p:txBody>
      </p:sp>
      <p:sp>
        <p:nvSpPr>
          <p:cNvPr id="602" name="ड्राई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ड्राई    </a:t>
            </a:r>
          </a:p>
        </p:txBody>
      </p:sp>
      <p:sp>
        <p:nvSpPr>
          <p:cNvPr id="603" name="सूख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सूखा</a:t>
            </a:r>
          </a:p>
        </p:txBody>
      </p:sp>
      <p:sp>
        <p:nvSpPr>
          <p:cNvPr id="6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1" animBg="1" advAuto="0"/>
      <p:bldP spid="602" grpId="2" animBg="1" advAuto="0"/>
      <p:bldP spid="603" grpId="3" animBg="1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equatio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equation    </a:t>
            </a:r>
          </a:p>
        </p:txBody>
      </p:sp>
      <p:sp>
        <p:nvSpPr>
          <p:cNvPr id="607" name="अक़्क़विज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अक़्क़विजन    </a:t>
            </a:r>
          </a:p>
        </p:txBody>
      </p:sp>
      <p:sp>
        <p:nvSpPr>
          <p:cNvPr id="608" name="समीकरण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समीकरण</a:t>
            </a:r>
          </a:p>
        </p:txBody>
      </p:sp>
      <p:sp>
        <p:nvSpPr>
          <p:cNvPr id="609" name="पर्यायवाची : naturalizatio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naturalization</a:t>
            </a:r>
          </a:p>
        </p:txBody>
      </p:sp>
      <p:sp>
        <p:nvSpPr>
          <p:cNvPr id="6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1" animBg="1" advAuto="0"/>
      <p:bldP spid="607" grpId="2" animBg="1" advAuto="0"/>
      <p:bldP spid="608" grpId="3" animBg="1" advAuto="0"/>
      <p:bldP spid="609" grpId="4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explain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explain    </a:t>
            </a:r>
          </a:p>
        </p:txBody>
      </p:sp>
      <p:sp>
        <p:nvSpPr>
          <p:cNvPr id="613" name="एक्षप्ल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एक्षप्लेन    </a:t>
            </a:r>
          </a:p>
        </p:txBody>
      </p:sp>
      <p:sp>
        <p:nvSpPr>
          <p:cNvPr id="614" name="समझा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समझाना</a:t>
            </a:r>
          </a:p>
        </p:txBody>
      </p:sp>
      <p:sp>
        <p:nvSpPr>
          <p:cNvPr id="615" name="पर्यायवाची : decode, instruc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decode, instruct</a:t>
            </a:r>
          </a:p>
        </p:txBody>
      </p:sp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1" animBg="1" advAuto="0"/>
      <p:bldP spid="613" grpId="2" animBg="1" advAuto="0"/>
      <p:bldP spid="614" grpId="3" animBg="1" advAuto="0"/>
      <p:bldP spid="615" grpId="4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ac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fact    </a:t>
            </a:r>
          </a:p>
        </p:txBody>
      </p:sp>
      <p:sp>
        <p:nvSpPr>
          <p:cNvPr id="619" name="फेक्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फेक्ट    </a:t>
            </a:r>
          </a:p>
        </p:txBody>
      </p:sp>
      <p:sp>
        <p:nvSpPr>
          <p:cNvPr id="620" name="तथ्य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तथ्य</a:t>
            </a:r>
          </a:p>
        </p:txBody>
      </p:sp>
      <p:sp>
        <p:nvSpPr>
          <p:cNvPr id="621" name="पर्यायवाची : truth, realit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truth, reality</a:t>
            </a:r>
          </a:p>
        </p:txBody>
      </p:sp>
      <p:sp>
        <p:nvSpPr>
          <p:cNvPr id="6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1" animBg="1" advAuto="0"/>
      <p:bldP spid="619" grpId="2" animBg="1" advAuto="0"/>
      <p:bldP spid="620" grpId="3" animBg="1" advAuto="0"/>
      <p:bldP spid="621" grpId="4" animBg="1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fee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feel    </a:t>
            </a:r>
          </a:p>
        </p:txBody>
      </p:sp>
      <p:sp>
        <p:nvSpPr>
          <p:cNvPr id="625" name="फ़ी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फ़ील    </a:t>
            </a:r>
          </a:p>
        </p:txBody>
      </p:sp>
      <p:sp>
        <p:nvSpPr>
          <p:cNvPr id="626" name="महसूस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महसूस</a:t>
            </a:r>
          </a:p>
        </p:txBody>
      </p:sp>
      <p:sp>
        <p:nvSpPr>
          <p:cNvPr id="627" name="पर्यायवाची : believe, consider, recogniz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believe, consider, recognize</a:t>
            </a:r>
          </a:p>
        </p:txBody>
      </p:sp>
      <p:sp>
        <p:nvSpPr>
          <p:cNvPr id="6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1" animBg="1" advAuto="0"/>
      <p:bldP spid="625" grpId="2" animBg="1" advAuto="0"/>
      <p:bldP spid="626" grpId="3" animBg="1" advAuto="0"/>
      <p:bldP spid="627" grpId="5" animBg="1" advAuto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fil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fill    </a:t>
            </a:r>
          </a:p>
        </p:txBody>
      </p:sp>
      <p:sp>
        <p:nvSpPr>
          <p:cNvPr id="631" name="फ़ी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फ़ील    </a:t>
            </a:r>
          </a:p>
        </p:txBody>
      </p:sp>
      <p:sp>
        <p:nvSpPr>
          <p:cNvPr id="632" name="भर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भरना</a:t>
            </a:r>
          </a:p>
        </p:txBody>
      </p:sp>
      <p:sp>
        <p:nvSpPr>
          <p:cNvPr id="633" name="पर्यायवाची : layou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layout</a:t>
            </a:r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" grpId="1" animBg="1" advAuto="0"/>
      <p:bldP spid="631" grpId="2" animBg="1" advAuto="0"/>
      <p:bldP spid="632" grpId="3" animBg="1" advAuto="0"/>
      <p:bldP spid="633" grpId="5" animBg="1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final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final    </a:t>
            </a:r>
          </a:p>
        </p:txBody>
      </p:sp>
      <p:sp>
        <p:nvSpPr>
          <p:cNvPr id="637" name="फ़ाइनल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फ़ाइनल    </a:t>
            </a:r>
          </a:p>
        </p:txBody>
      </p:sp>
      <p:sp>
        <p:nvSpPr>
          <p:cNvPr id="638" name="अंति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अंतिम</a:t>
            </a:r>
          </a:p>
        </p:txBody>
      </p:sp>
      <p:sp>
        <p:nvSpPr>
          <p:cNvPr id="639" name="पर्यायवाची : las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last</a:t>
            </a:r>
          </a:p>
        </p:txBody>
      </p:sp>
      <p:sp>
        <p:nvSpPr>
          <p:cNvPr id="6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1" animBg="1" advAuto="0"/>
      <p:bldP spid="637" grpId="2" animBg="1" advAuto="0"/>
      <p:bldP spid="638" grpId="3" animBg="1" advAuto="0"/>
      <p:bldP spid="639" grpId="5" animBg="1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fin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fine    </a:t>
            </a:r>
          </a:p>
        </p:txBody>
      </p:sp>
      <p:sp>
        <p:nvSpPr>
          <p:cNvPr id="643" name="फ़ाइन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फ़ाइन    </a:t>
            </a:r>
          </a:p>
        </p:txBody>
      </p:sp>
      <p:sp>
        <p:nvSpPr>
          <p:cNvPr id="644" name="ठीक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ठीक</a:t>
            </a:r>
          </a:p>
        </p:txBody>
      </p:sp>
      <p:sp>
        <p:nvSpPr>
          <p:cNvPr id="645" name="पर्यायवाची : nice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nice</a:t>
            </a:r>
          </a:p>
        </p:txBody>
      </p:sp>
      <p:sp>
        <p:nvSpPr>
          <p:cNvPr id="6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1" animBg="1" advAuto="0"/>
      <p:bldP spid="643" grpId="2" animBg="1" advAuto="0"/>
      <p:bldP spid="644" grpId="3" animBg="1" advAuto="0"/>
      <p:bldP spid="645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ecom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become   </a:t>
            </a:r>
          </a:p>
        </p:txBody>
      </p:sp>
      <p:sp>
        <p:nvSpPr>
          <p:cNvPr id="170" name="बिकम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बिकम  </a:t>
            </a:r>
          </a:p>
        </p:txBody>
      </p:sp>
      <p:sp>
        <p:nvSpPr>
          <p:cNvPr id="171" name="बनना, होन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बनना, होना</a:t>
            </a:r>
          </a:p>
        </p:txBody>
      </p:sp>
      <p:sp>
        <p:nvSpPr>
          <p:cNvPr id="172" name="पर्यायवाची : be, occu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be, occur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71" grpId="3" animBg="1" advAuto="0"/>
      <p:bldP spid="172" grpId="5" animBg="1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forc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force    </a:t>
            </a:r>
          </a:p>
        </p:txBody>
      </p:sp>
      <p:sp>
        <p:nvSpPr>
          <p:cNvPr id="649" name="फ़ोर्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फ़ोर्स    </a:t>
            </a:r>
          </a:p>
        </p:txBody>
      </p:sp>
      <p:sp>
        <p:nvSpPr>
          <p:cNvPr id="650" name="ब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बल</a:t>
            </a:r>
          </a:p>
        </p:txBody>
      </p:sp>
      <p:sp>
        <p:nvSpPr>
          <p:cNvPr id="651" name="पर्यायवाची :  strength, power, stress, energy,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पर्यायवाची :  strength, power, stress, energy</a:t>
            </a:r>
            <a:r>
              <a:rPr>
                <a:solidFill>
                  <a:srgbClr val="777777"/>
                </a:solidFill>
              </a:rPr>
              <a:t>,</a:t>
            </a:r>
          </a:p>
        </p:txBody>
      </p:sp>
      <p:sp>
        <p:nvSpPr>
          <p:cNvPr id="6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1" animBg="1" advAuto="0"/>
      <p:bldP spid="649" grpId="2" animBg="1" advAuto="0"/>
      <p:bldP spid="650" grpId="3" animBg="1" advAuto="0"/>
      <p:bldP spid="651" grpId="5" animBg="1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fro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front    </a:t>
            </a:r>
          </a:p>
        </p:txBody>
      </p:sp>
      <p:sp>
        <p:nvSpPr>
          <p:cNvPr id="655" name="फ़्र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फ़्रंट    </a:t>
            </a:r>
          </a:p>
        </p:txBody>
      </p:sp>
      <p:sp>
        <p:nvSpPr>
          <p:cNvPr id="656" name="सामने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सामने</a:t>
            </a:r>
          </a:p>
        </p:txBody>
      </p:sp>
      <p:sp>
        <p:nvSpPr>
          <p:cNvPr id="657" name="पर्यायवाची : ahead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ahead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" grpId="1" animBg="1" advAuto="0"/>
      <p:bldP spid="655" grpId="2" animBg="1" advAuto="0"/>
      <p:bldP spid="656" grpId="3" animBg="1" advAuto="0"/>
      <p:bldP spid="657" grpId="5" animBg="1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vernmen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government    </a:t>
            </a:r>
          </a:p>
        </p:txBody>
      </p:sp>
      <p:sp>
        <p:nvSpPr>
          <p:cNvPr id="661" name="गवर्न्में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गवर्न्मेंट    </a:t>
            </a:r>
          </a:p>
        </p:txBody>
      </p:sp>
      <p:sp>
        <p:nvSpPr>
          <p:cNvPr id="662" name="सरका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सरकार</a:t>
            </a:r>
          </a:p>
        </p:txBody>
      </p:sp>
      <p:sp>
        <p:nvSpPr>
          <p:cNvPr id="6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1" animBg="1" advAuto="0"/>
      <p:bldP spid="661" grpId="2" animBg="1" advAuto="0"/>
      <p:bldP spid="662" grpId="3" animBg="1" advAuto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half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half    </a:t>
            </a:r>
          </a:p>
        </p:txBody>
      </p:sp>
      <p:sp>
        <p:nvSpPr>
          <p:cNvPr id="666" name="हाफ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हाफ़    </a:t>
            </a:r>
          </a:p>
        </p:txBody>
      </p:sp>
      <p:sp>
        <p:nvSpPr>
          <p:cNvPr id="667" name="आधा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आधा</a:t>
            </a:r>
          </a:p>
        </p:txBody>
      </p:sp>
      <p:sp>
        <p:nvSpPr>
          <p:cNvPr id="6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1" animBg="1" advAuto="0"/>
      <p:bldP spid="666" grpId="2" animBg="1" advAuto="0"/>
      <p:bldP spid="667" grpId="3" animBg="1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heat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heat    </a:t>
            </a:r>
          </a:p>
        </p:txBody>
      </p:sp>
      <p:sp>
        <p:nvSpPr>
          <p:cNvPr id="671" name="हीट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हीट     </a:t>
            </a:r>
          </a:p>
        </p:txBody>
      </p:sp>
      <p:sp>
        <p:nvSpPr>
          <p:cNvPr id="672" name="गरम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गरमी</a:t>
            </a:r>
          </a:p>
        </p:txBody>
      </p:sp>
      <p:sp>
        <p:nvSpPr>
          <p:cNvPr id="673" name="पर्यायवाची : summer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summer</a:t>
            </a:r>
          </a:p>
        </p:txBody>
      </p:sp>
      <p:sp>
        <p:nvSpPr>
          <p:cNvPr id="6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1" animBg="1" advAuto="0"/>
      <p:bldP spid="671" grpId="2" animBg="1" advAuto="0"/>
      <p:bldP spid="672" grpId="3" animBg="1" advAuto="0"/>
      <p:bldP spid="673" grpId="5" animBg="1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heavy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heavy    </a:t>
            </a:r>
          </a:p>
        </p:txBody>
      </p:sp>
      <p:sp>
        <p:nvSpPr>
          <p:cNvPr id="677" name="हेवी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हेवी    </a:t>
            </a:r>
          </a:p>
        </p:txBody>
      </p:sp>
      <p:sp>
        <p:nvSpPr>
          <p:cNvPr id="678" name="भारी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भारी</a:t>
            </a:r>
          </a:p>
        </p:txBody>
      </p:sp>
      <p:sp>
        <p:nvSpPr>
          <p:cNvPr id="679" name="पर्यायवाची : bulky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 bulky</a:t>
            </a:r>
          </a:p>
        </p:txBody>
      </p:sp>
      <p:sp>
        <p:nvSpPr>
          <p:cNvPr id="6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1" animBg="1" advAuto="0"/>
      <p:bldP spid="677" grpId="2" animBg="1" advAuto="0"/>
      <p:bldP spid="678" grpId="3" animBg="1" advAuto="0"/>
      <p:bldP spid="679" grpId="5" animBg="1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includ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include    </a:t>
            </a:r>
          </a:p>
        </p:txBody>
      </p:sp>
      <p:sp>
        <p:nvSpPr>
          <p:cNvPr id="683" name="इंक्लू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इंक्लूड     </a:t>
            </a:r>
          </a:p>
        </p:txBody>
      </p:sp>
      <p:sp>
        <p:nvSpPr>
          <p:cNvPr id="684" name="शामिल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शामिल</a:t>
            </a:r>
          </a:p>
        </p:txBody>
      </p:sp>
      <p:sp>
        <p:nvSpPr>
          <p:cNvPr id="685" name="पर्यायवाची : layou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layout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1" animBg="1" advAuto="0"/>
      <p:bldP spid="683" grpId="2" animBg="1" advAuto="0"/>
      <p:bldP spid="684" grpId="3" animBg="1" advAuto="0"/>
      <p:bldP spid="685" grpId="5" animBg="1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inside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inside    </a:t>
            </a:r>
          </a:p>
        </p:txBody>
      </p:sp>
      <p:sp>
        <p:nvSpPr>
          <p:cNvPr id="689" name="इन्साइड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इन्साइड    </a:t>
            </a:r>
          </a:p>
        </p:txBody>
      </p:sp>
      <p:sp>
        <p:nvSpPr>
          <p:cNvPr id="690" name="के भीतर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के भीतर</a:t>
            </a:r>
          </a:p>
        </p:txBody>
      </p:sp>
      <p:sp>
        <p:nvSpPr>
          <p:cNvPr id="691" name="पर्यायवाची : within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within</a:t>
            </a:r>
          </a:p>
        </p:txBody>
      </p:sp>
      <p:sp>
        <p:nvSpPr>
          <p:cNvPr id="6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1" animBg="1" advAuto="0"/>
      <p:bldP spid="689" grpId="2" animBg="1" advAuto="0"/>
      <p:bldP spid="690" grpId="3" animBg="1" advAuto="0"/>
      <p:bldP spid="691" grpId="5" animBg="1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island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island    </a:t>
            </a:r>
          </a:p>
        </p:txBody>
      </p:sp>
      <p:sp>
        <p:nvSpPr>
          <p:cNvPr id="695" name="आइसलेंड़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आइसलेंड़     </a:t>
            </a:r>
          </a:p>
        </p:txBody>
      </p:sp>
      <p:sp>
        <p:nvSpPr>
          <p:cNvPr id="696" name="द्वीप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द्वीप</a:t>
            </a:r>
          </a:p>
        </p:txBody>
      </p:sp>
      <p:sp>
        <p:nvSpPr>
          <p:cNvPr id="6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1" animBg="1" advAuto="0"/>
      <p:bldP spid="695" grpId="2" animBg="1" advAuto="0"/>
      <p:bldP spid="696" grpId="3" animBg="1" advAuto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less"/>
          <p:cNvSpPr txBox="1"/>
          <p:nvPr/>
        </p:nvSpPr>
        <p:spPr>
          <a:xfrm>
            <a:off x="1479927" y="1998642"/>
            <a:ext cx="21424146" cy="4639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less    </a:t>
            </a:r>
          </a:p>
        </p:txBody>
      </p:sp>
      <p:sp>
        <p:nvSpPr>
          <p:cNvPr id="700" name="लेस"/>
          <p:cNvSpPr txBox="1"/>
          <p:nvPr/>
        </p:nvSpPr>
        <p:spPr>
          <a:xfrm>
            <a:off x="1487790" y="7352735"/>
            <a:ext cx="10390317" cy="27813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defRPr sz="299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0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लेस     </a:t>
            </a:r>
          </a:p>
        </p:txBody>
      </p:sp>
      <p:sp>
        <p:nvSpPr>
          <p:cNvPr id="701" name="कम"/>
          <p:cNvSpPr txBox="1"/>
          <p:nvPr/>
        </p:nvSpPr>
        <p:spPr>
          <a:xfrm>
            <a:off x="12444916" y="7352735"/>
            <a:ext cx="10390317" cy="2781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30200" dist="18399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 b="0">
                <a:solidFill>
                  <a:srgbClr val="FFFFFF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r>
              <a:t>कम</a:t>
            </a:r>
          </a:p>
        </p:txBody>
      </p:sp>
      <p:sp>
        <p:nvSpPr>
          <p:cNvPr id="702" name="पर्यायवाची : lower, short"/>
          <p:cNvSpPr txBox="1"/>
          <p:nvPr/>
        </p:nvSpPr>
        <p:spPr>
          <a:xfrm>
            <a:off x="5381800" y="11817960"/>
            <a:ext cx="13620400" cy="8128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पर्यायवाची : lower, short</a:t>
            </a:r>
          </a:p>
        </p:txBody>
      </p:sp>
      <p:sp>
        <p:nvSpPr>
          <p:cNvPr id="7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1" animBg="1" advAuto="0"/>
      <p:bldP spid="700" grpId="2" animBg="1" advAuto="0"/>
      <p:bldP spid="701" grpId="3" animBg="1" advAuto="0"/>
      <p:bldP spid="702" grpId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3403</Words>
  <Application>Microsoft Office PowerPoint</Application>
  <PresentationFormat>Custom</PresentationFormat>
  <Paragraphs>2391</Paragraphs>
  <Slides>500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500</vt:i4>
      </vt:variant>
    </vt:vector>
  </HeadingPairs>
  <TitlesOfParts>
    <vt:vector size="50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modified xsi:type="dcterms:W3CDTF">2019-03-12T06:19:55Z</dcterms:modified>
</cp:coreProperties>
</file>